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91" r:id="rId1"/>
  </p:sldMasterIdLst>
  <p:notesMasterIdLst>
    <p:notesMasterId r:id="rId14"/>
  </p:notesMasterIdLst>
  <p:handoutMasterIdLst>
    <p:handoutMasterId r:id="rId15"/>
  </p:handoutMasterIdLst>
  <p:sldIdLst>
    <p:sldId id="259" r:id="rId2"/>
    <p:sldId id="312" r:id="rId3"/>
    <p:sldId id="277" r:id="rId4"/>
    <p:sldId id="278" r:id="rId5"/>
    <p:sldId id="280" r:id="rId6"/>
    <p:sldId id="282" r:id="rId7"/>
    <p:sldId id="284" r:id="rId8"/>
    <p:sldId id="285" r:id="rId9"/>
    <p:sldId id="308" r:id="rId10"/>
    <p:sldId id="309" r:id="rId11"/>
    <p:sldId id="311" r:id="rId12"/>
    <p:sldId id="313"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4A85"/>
    <a:srgbClr val="24CF39"/>
    <a:srgbClr val="652C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443" autoAdjust="0"/>
    <p:restoredTop sz="95268" autoAdjust="0"/>
  </p:normalViewPr>
  <p:slideViewPr>
    <p:cSldViewPr snapToGrid="0" snapToObjects="1">
      <p:cViewPr varScale="1">
        <p:scale>
          <a:sx n="186" d="100"/>
          <a:sy n="186" d="100"/>
        </p:scale>
        <p:origin x="1542" y="156"/>
      </p:cViewPr>
      <p:guideLst/>
    </p:cSldViewPr>
  </p:slideViewPr>
  <p:notesTextViewPr>
    <p:cViewPr>
      <p:scale>
        <a:sx n="1" d="1"/>
        <a:sy n="1" d="1"/>
      </p:scale>
      <p:origin x="0" y="0"/>
    </p:cViewPr>
  </p:notesTextViewPr>
  <p:notesViewPr>
    <p:cSldViewPr snapToGrid="0" snapToObjects="1">
      <p:cViewPr varScale="1">
        <p:scale>
          <a:sx n="66" d="100"/>
          <a:sy n="66" d="100"/>
        </p:scale>
        <p:origin x="3134"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C361B30-4453-46D4-8089-125B564D05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EEE4564-61F9-48F7-A867-CCA5D38885F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F92CFC-E422-40B4-9CC4-DEA280552AB2}" type="datetimeFigureOut">
              <a:rPr lang="en-US" smtClean="0"/>
              <a:t>6/12/18</a:t>
            </a:fld>
            <a:endParaRPr lang="en-US"/>
          </a:p>
        </p:txBody>
      </p:sp>
      <p:sp>
        <p:nvSpPr>
          <p:cNvPr id="4" name="Footer Placeholder 3">
            <a:extLst>
              <a:ext uri="{FF2B5EF4-FFF2-40B4-BE49-F238E27FC236}">
                <a16:creationId xmlns:a16="http://schemas.microsoft.com/office/drawing/2014/main" id="{74AB1315-599A-4D81-852D-E668C7B07DD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7BB853C-FFB3-4CD8-9103-CEFF2E6F933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5C22C9-6271-494F-AA0A-BBACC97D22B9}" type="slidenum">
              <a:rPr lang="en-US" smtClean="0"/>
              <a:t>‹#›</a:t>
            </a:fld>
            <a:endParaRPr lang="en-US"/>
          </a:p>
        </p:txBody>
      </p:sp>
    </p:spTree>
    <p:extLst>
      <p:ext uri="{BB962C8B-B14F-4D97-AF65-F5344CB8AC3E}">
        <p14:creationId xmlns:p14="http://schemas.microsoft.com/office/powerpoint/2010/main" val="294749804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jpg>
</file>

<file path=ppt/media/image3.tiff>
</file>

<file path=ppt/media/image4.png>
</file>

<file path=ppt/media/image5.jpg>
</file>

<file path=ppt/media/image6.JPG>
</file>

<file path=ppt/media/image7.JP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8B980B-A051-5042-A199-B77431CF73D3}" type="datetimeFigureOut">
              <a:rPr lang="en-US" smtClean="0"/>
              <a:t>6/12/18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3AEE19-6760-F547-8467-920A15216243}" type="slidenum">
              <a:rPr lang="en-US" smtClean="0"/>
              <a:t>‹#›</a:t>
            </a:fld>
            <a:endParaRPr lang="en-US"/>
          </a:p>
        </p:txBody>
      </p:sp>
    </p:spTree>
    <p:extLst>
      <p:ext uri="{BB962C8B-B14F-4D97-AF65-F5344CB8AC3E}">
        <p14:creationId xmlns:p14="http://schemas.microsoft.com/office/powerpoint/2010/main" val="739394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13AEE19-6760-F547-8467-920A15216243}" type="slidenum">
              <a:rPr lang="en-US" smtClean="0"/>
              <a:t>1</a:t>
            </a:fld>
            <a:endParaRPr lang="en-US"/>
          </a:p>
        </p:txBody>
      </p:sp>
    </p:spTree>
    <p:extLst>
      <p:ext uri="{BB962C8B-B14F-4D97-AF65-F5344CB8AC3E}">
        <p14:creationId xmlns:p14="http://schemas.microsoft.com/office/powerpoint/2010/main" val="1666935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13AEE19-6760-F547-8467-920A15216243}" type="slidenum">
              <a:rPr lang="en-US" smtClean="0"/>
              <a:t>9</a:t>
            </a:fld>
            <a:endParaRPr lang="en-US"/>
          </a:p>
        </p:txBody>
      </p:sp>
    </p:spTree>
    <p:extLst>
      <p:ext uri="{BB962C8B-B14F-4D97-AF65-F5344CB8AC3E}">
        <p14:creationId xmlns:p14="http://schemas.microsoft.com/office/powerpoint/2010/main" val="40706331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8091" y="563880"/>
            <a:ext cx="8240108" cy="568217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hasCustomPrompt="1"/>
          </p:nvPr>
        </p:nvSpPr>
        <p:spPr>
          <a:xfrm>
            <a:off x="581192" y="3936453"/>
            <a:ext cx="7989752" cy="1033133"/>
          </a:xfrm>
          <a:ln>
            <a:noFill/>
          </a:ln>
          <a:effectLst/>
        </p:spPr>
        <p:txBody>
          <a:bodyPr anchor="b">
            <a:normAutofit/>
          </a:bodyPr>
          <a:lstStyle>
            <a:lvl1pPr algn="ctr">
              <a:defRPr sz="3600">
                <a:solidFill>
                  <a:schemeClr val="bg1"/>
                </a:solidFill>
              </a:defRPr>
            </a:lvl1pPr>
          </a:lstStyle>
          <a:p>
            <a:r>
              <a:rPr lang="en-US" dirty="0"/>
              <a:t>title style</a:t>
            </a:r>
          </a:p>
        </p:txBody>
      </p:sp>
      <p:sp>
        <p:nvSpPr>
          <p:cNvPr id="3" name="Subtitle 2"/>
          <p:cNvSpPr>
            <a:spLocks noGrp="1"/>
          </p:cNvSpPr>
          <p:nvPr>
            <p:ph type="subTitle" idx="1"/>
          </p:nvPr>
        </p:nvSpPr>
        <p:spPr>
          <a:xfrm>
            <a:off x="581192" y="5175772"/>
            <a:ext cx="7989752" cy="590321"/>
          </a:xfrm>
          <a:ln>
            <a:noFill/>
          </a:ln>
        </p:spPr>
        <p:txBody>
          <a:bodyPr anchor="t">
            <a:normAutofit/>
          </a:bodyPr>
          <a:lstStyle>
            <a:lvl1pPr marL="0" indent="0" algn="ctr">
              <a:buNone/>
              <a:defRPr sz="1600"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30305B6D-A593-4AE1-B0E1-ACC58F119E5E}" type="datetime1">
              <a:rPr lang="en-US" smtClean="0"/>
              <a:t>6/12/18</a:t>
            </a:fld>
            <a:endParaRPr lang="en-US" dirty="0"/>
          </a:p>
        </p:txBody>
      </p:sp>
      <p:sp>
        <p:nvSpPr>
          <p:cNvPr id="5" name="Footer Placeholder 4"/>
          <p:cNvSpPr>
            <a:spLocks noGrp="1"/>
          </p:cNvSpPr>
          <p:nvPr>
            <p:ph type="ftr" sz="quarter" idx="11"/>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2018, FLL Tutorials (Last Edit 6/11/2018)</a:t>
            </a:r>
            <a:endParaRPr lang="en-US" dirty="0"/>
          </a:p>
        </p:txBody>
      </p:sp>
      <p:sp>
        <p:nvSpPr>
          <p:cNvPr id="6" name="Slide Number Placeholder 5"/>
          <p:cNvSpPr>
            <a:spLocks noGrp="1"/>
          </p:cNvSpPr>
          <p:nvPr>
            <p:ph type="sldNum" sz="quarter" idx="12"/>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pic>
        <p:nvPicPr>
          <p:cNvPr id="8" name="Picture 7">
            <a:extLst>
              <a:ext uri="{FF2B5EF4-FFF2-40B4-BE49-F238E27FC236}">
                <a16:creationId xmlns:a16="http://schemas.microsoft.com/office/drawing/2014/main" id="{D4B45051-E032-1249-AC8B-C5EB1B15FB4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35280" y="563880"/>
            <a:ext cx="8488680" cy="2915504"/>
          </a:xfrm>
          <a:prstGeom prst="rect">
            <a:avLst/>
          </a:prstGeom>
        </p:spPr>
      </p:pic>
      <p:sp>
        <p:nvSpPr>
          <p:cNvPr id="9" name="Rectangle 8">
            <a:extLst>
              <a:ext uri="{FF2B5EF4-FFF2-40B4-BE49-F238E27FC236}">
                <a16:creationId xmlns:a16="http://schemas.microsoft.com/office/drawing/2014/main" id="{EB3841C9-523A-4A98-9CB8-843B283D8612}"/>
              </a:ext>
            </a:extLst>
          </p:cNvPr>
          <p:cNvSpPr/>
          <p:nvPr userDrawn="1"/>
        </p:nvSpPr>
        <p:spPr>
          <a:xfrm>
            <a:off x="-2358" y="6272819"/>
            <a:ext cx="9141619" cy="64008"/>
          </a:xfrm>
          <a:prstGeom prst="rect">
            <a:avLst/>
          </a:prstGeom>
          <a:solidFill>
            <a:srgbClr val="24CF39"/>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40833415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fld id="{0DE5D056-EB06-48A8-A6E2-F2FBB40F56FE}" type="datetime1">
              <a:rPr lang="en-US" smtClean="0"/>
              <a:t>6/12/18</a:t>
            </a:fld>
            <a:endParaRPr lang="en-US" dirty="0"/>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 2018, FLL Tutorials (Last Edit 6/11/2018)</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58281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fld id="{C8A812FC-F8F3-4F3C-BF08-D4DBB586020B}" type="datetime1">
              <a:rPr lang="en-US" smtClean="0"/>
              <a:t>6/12/18</a:t>
            </a:fld>
            <a:endParaRPr lang="en-US" dirty="0"/>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 2018, FLL Tutorials (Last Edit 6/11/2018)</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459710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81810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687475"/>
            <a:ext cx="7989752" cy="596796"/>
          </a:xfrm>
        </p:spPr>
        <p:txBody>
          <a:bodyPr/>
          <a:lstStyle/>
          <a:p>
            <a:r>
              <a:rPr lang="en-US"/>
              <a:t>Click to edit Master title style</a:t>
            </a:r>
            <a:endParaRPr lang="en-US" dirty="0"/>
          </a:p>
        </p:txBody>
      </p:sp>
      <p:sp>
        <p:nvSpPr>
          <p:cNvPr id="3" name="Content Placeholder 2"/>
          <p:cNvSpPr>
            <a:spLocks noGrp="1"/>
          </p:cNvSpPr>
          <p:nvPr>
            <p:ph idx="1"/>
          </p:nvPr>
        </p:nvSpPr>
        <p:spPr>
          <a:xfrm>
            <a:off x="448091" y="1505583"/>
            <a:ext cx="8238707" cy="4353215"/>
          </a:xfrm>
        </p:spPr>
        <p:txBody>
          <a:bodyPr anchor="t"/>
          <a:lstStyle>
            <a:lvl1pPr>
              <a:defRPr sz="3600"/>
            </a:lvl1pPr>
            <a:lvl2pPr>
              <a:defRPr sz="3200"/>
            </a:lvl2pPr>
            <a:lvl3pPr>
              <a:defRPr sz="2800"/>
            </a:lvl3pPr>
            <a:lvl4pPr>
              <a:defRPr sz="2400"/>
            </a:lvl4pPr>
            <a:lvl5pPr>
              <a:defRPr sz="2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5E510904-FE82-B349-843E-834D82D5778E}"/>
              </a:ext>
            </a:extLst>
          </p:cNvPr>
          <p:cNvSpPr>
            <a:spLocks noGrp="1"/>
          </p:cNvSpPr>
          <p:nvPr>
            <p:ph type="dt" sz="half" idx="10"/>
          </p:nvPr>
        </p:nvSpPr>
        <p:spPr>
          <a:xfrm>
            <a:off x="5559327" y="6392242"/>
            <a:ext cx="2133600" cy="365125"/>
          </a:xfrm>
        </p:spPr>
        <p:txBody>
          <a:bodyPr/>
          <a:lstStyle>
            <a:lvl1pPr>
              <a:defRPr>
                <a:solidFill>
                  <a:schemeClr val="accent1">
                    <a:lumMod val="75000"/>
                    <a:lumOff val="25000"/>
                  </a:schemeClr>
                </a:solidFill>
              </a:defRPr>
            </a:lvl1pPr>
          </a:lstStyle>
          <a:p>
            <a:fld id="{45614B17-4A22-40FB-B035-6210FF8944B7}" type="datetime1">
              <a:rPr lang="en-US" smtClean="0"/>
              <a:t>6/12/18</a:t>
            </a:fld>
            <a:endParaRPr lang="en-US" dirty="0"/>
          </a:p>
        </p:txBody>
      </p:sp>
      <p:sp>
        <p:nvSpPr>
          <p:cNvPr id="9" name="Footer Placeholder 4">
            <a:extLst>
              <a:ext uri="{FF2B5EF4-FFF2-40B4-BE49-F238E27FC236}">
                <a16:creationId xmlns:a16="http://schemas.microsoft.com/office/drawing/2014/main" id="{E48965D5-4E22-4D4C-B0D3-4AEC700831CA}"/>
              </a:ext>
            </a:extLst>
          </p:cNvPr>
          <p:cNvSpPr>
            <a:spLocks noGrp="1"/>
          </p:cNvSpPr>
          <p:nvPr>
            <p:ph type="ftr" sz="quarter" idx="11"/>
          </p:nvPr>
        </p:nvSpPr>
        <p:spPr>
          <a:xfrm>
            <a:off x="581192" y="6387916"/>
            <a:ext cx="4870585" cy="365125"/>
          </a:xfrm>
        </p:spPr>
        <p:txBody>
          <a:bodyPr/>
          <a:lstStyle>
            <a:lvl1pPr>
              <a:defRPr>
                <a:solidFill>
                  <a:schemeClr val="accent1">
                    <a:lumMod val="75000"/>
                    <a:lumOff val="25000"/>
                  </a:schemeClr>
                </a:solidFill>
              </a:defRPr>
            </a:lvl1pPr>
          </a:lstStyle>
          <a:p>
            <a:r>
              <a:rPr lang="en-US"/>
              <a:t>© 2018, FLL Tutorials (Last Edit 6/11/2018)</a:t>
            </a:r>
            <a:endParaRPr lang="en-US" dirty="0"/>
          </a:p>
        </p:txBody>
      </p:sp>
      <p:sp>
        <p:nvSpPr>
          <p:cNvPr id="10" name="Slide Number Placeholder 5">
            <a:extLst>
              <a:ext uri="{FF2B5EF4-FFF2-40B4-BE49-F238E27FC236}">
                <a16:creationId xmlns:a16="http://schemas.microsoft.com/office/drawing/2014/main" id="{65AB5AFF-5E76-4041-B3D5-669547C07AE0}"/>
              </a:ext>
            </a:extLst>
          </p:cNvPr>
          <p:cNvSpPr>
            <a:spLocks noGrp="1"/>
          </p:cNvSpPr>
          <p:nvPr>
            <p:ph type="sldNum" sz="quarter" idx="12"/>
          </p:nvPr>
        </p:nvSpPr>
        <p:spPr>
          <a:xfrm>
            <a:off x="7800476" y="6392242"/>
            <a:ext cx="770468" cy="365125"/>
          </a:xfr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017759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Date Placeholder 3">
            <a:extLst>
              <a:ext uri="{FF2B5EF4-FFF2-40B4-BE49-F238E27FC236}">
                <a16:creationId xmlns:a16="http://schemas.microsoft.com/office/drawing/2014/main" id="{52362C45-CC3C-1C41-89EF-9E39AB823873}"/>
              </a:ext>
            </a:extLst>
          </p:cNvPr>
          <p:cNvSpPr txBox="1">
            <a:spLocks/>
          </p:cNvSpPr>
          <p:nvPr/>
        </p:nvSpPr>
        <p:spPr>
          <a:xfrm>
            <a:off x="5559327" y="6392242"/>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Last Edit: </a:t>
            </a:r>
            <a:fld id="{B61BEF0D-F0BB-DE4B-95CE-6DB70DBA9567}" type="datetimeFigureOut">
              <a:rPr lang="en-US" smtClean="0"/>
              <a:pPr/>
              <a:t>6/12/18</a:t>
            </a:fld>
            <a:endParaRPr lang="en-US" dirty="0"/>
          </a:p>
        </p:txBody>
      </p:sp>
      <p:sp>
        <p:nvSpPr>
          <p:cNvPr id="10" name="Footer Placeholder 4">
            <a:extLst>
              <a:ext uri="{FF2B5EF4-FFF2-40B4-BE49-F238E27FC236}">
                <a16:creationId xmlns:a16="http://schemas.microsoft.com/office/drawing/2014/main" id="{99E8FBED-B055-2A4A-8E32-9CB6B48C25B3}"/>
              </a:ext>
            </a:extLst>
          </p:cNvPr>
          <p:cNvSpPr txBox="1">
            <a:spLocks/>
          </p:cNvSpPr>
          <p:nvPr/>
        </p:nvSpPr>
        <p:spPr>
          <a:xfrm>
            <a:off x="581192" y="6387916"/>
            <a:ext cx="4870585"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cap="all">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Copyright 2018, FLL TUTORIALS</a:t>
            </a:r>
            <a:endParaRPr lang="en-US" dirty="0"/>
          </a:p>
        </p:txBody>
      </p:sp>
      <p:sp>
        <p:nvSpPr>
          <p:cNvPr id="11" name="Slide Number Placeholder 5">
            <a:extLst>
              <a:ext uri="{FF2B5EF4-FFF2-40B4-BE49-F238E27FC236}">
                <a16:creationId xmlns:a16="http://schemas.microsoft.com/office/drawing/2014/main" id="{AA884034-3EBB-704E-AFCD-9611BBBEBA37}"/>
              </a:ext>
            </a:extLst>
          </p:cNvPr>
          <p:cNvSpPr txBox="1">
            <a:spLocks/>
          </p:cNvSpPr>
          <p:nvPr/>
        </p:nvSpPr>
        <p:spPr>
          <a:xfrm>
            <a:off x="7800476" y="6392242"/>
            <a:ext cx="770468"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pPr/>
              <a:t>‹#›</a:t>
            </a:fld>
            <a:endParaRPr lang="en-US" dirty="0"/>
          </a:p>
        </p:txBody>
      </p:sp>
      <p:sp>
        <p:nvSpPr>
          <p:cNvPr id="12" name="Rectangle 11">
            <a:extLst>
              <a:ext uri="{FF2B5EF4-FFF2-40B4-BE49-F238E27FC236}">
                <a16:creationId xmlns:a16="http://schemas.microsoft.com/office/drawing/2014/main" id="{08B6CD3B-FD98-4065-89C0-17A2C4311705}"/>
              </a:ext>
            </a:extLst>
          </p:cNvPr>
          <p:cNvSpPr/>
          <p:nvPr userDrawn="1"/>
        </p:nvSpPr>
        <p:spPr>
          <a:xfrm>
            <a:off x="2381" y="6270965"/>
            <a:ext cx="9141619" cy="64008"/>
          </a:xfrm>
          <a:prstGeom prst="rect">
            <a:avLst/>
          </a:prstGeom>
          <a:solidFill>
            <a:srgbClr val="24CF39"/>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743109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B321B395-DE06-43BA-8936-D39FCA170BA9}" type="datetime1">
              <a:rPr lang="en-US" smtClean="0"/>
              <a:t>6/12/18</a:t>
            </a:fld>
            <a:endParaRPr lang="en-US" dirty="0"/>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2018, FLL Tutorials (Last Edit 6/11/2018)</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77980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fld id="{E804CF5B-1932-43AC-A317-4E0AEAF55AC6}" type="datetime1">
              <a:rPr lang="en-US" smtClean="0"/>
              <a:t>6/12/18</a:t>
            </a:fld>
            <a:endParaRPr lang="en-US" dirty="0"/>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 2018, FLL Tutorials (Last Edit 6/11/2018)</a:t>
            </a:r>
            <a:endParaRPr lang="en-US" dirty="0"/>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77229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5559327" y="5956136"/>
            <a:ext cx="2133600" cy="365125"/>
          </a:xfrm>
          <a:prstGeom prst="rect">
            <a:avLst/>
          </a:prstGeom>
        </p:spPr>
        <p:txBody>
          <a:bodyPr/>
          <a:lstStyle/>
          <a:p>
            <a:fld id="{DF92A3FE-F984-45CD-87C4-91F9282BB785}" type="datetime1">
              <a:rPr lang="en-US" smtClean="0"/>
              <a:t>6/12/18</a:t>
            </a:fld>
            <a:endParaRPr lang="en-US" dirty="0"/>
          </a:p>
        </p:txBody>
      </p:sp>
      <p:sp>
        <p:nvSpPr>
          <p:cNvPr id="4" name="Footer Placeholder 3"/>
          <p:cNvSpPr>
            <a:spLocks noGrp="1"/>
          </p:cNvSpPr>
          <p:nvPr>
            <p:ph type="ftr" sz="quarter" idx="11"/>
          </p:nvPr>
        </p:nvSpPr>
        <p:spPr>
          <a:xfrm>
            <a:off x="581192" y="5951810"/>
            <a:ext cx="4870585" cy="365125"/>
          </a:xfrm>
          <a:prstGeom prst="rect">
            <a:avLst/>
          </a:prstGeom>
        </p:spPr>
        <p:txBody>
          <a:bodyPr/>
          <a:lstStyle/>
          <a:p>
            <a:r>
              <a:rPr lang="en-US"/>
              <a:t>© 2018, FLL Tutorials (Last Edit 6/11/2018)</a:t>
            </a:r>
            <a:endParaRPr lang="en-US" dirty="0"/>
          </a:p>
        </p:txBody>
      </p:sp>
      <p:sp>
        <p:nvSpPr>
          <p:cNvPr id="5" name="Slide Number Placeholder 4"/>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60803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559327" y="5956136"/>
            <a:ext cx="2133600" cy="365125"/>
          </a:xfrm>
          <a:prstGeom prst="rect">
            <a:avLst/>
          </a:prstGeom>
        </p:spPr>
        <p:txBody>
          <a:bodyPr/>
          <a:lstStyle/>
          <a:p>
            <a:fld id="{839799FC-5057-4BE8-9781-9513820E4BB7}" type="datetime1">
              <a:rPr lang="en-US" smtClean="0"/>
              <a:t>6/12/18</a:t>
            </a:fld>
            <a:endParaRPr lang="en-US" dirty="0"/>
          </a:p>
        </p:txBody>
      </p:sp>
      <p:sp>
        <p:nvSpPr>
          <p:cNvPr id="3" name="Footer Placeholder 2"/>
          <p:cNvSpPr>
            <a:spLocks noGrp="1"/>
          </p:cNvSpPr>
          <p:nvPr>
            <p:ph type="ftr" sz="quarter" idx="11"/>
          </p:nvPr>
        </p:nvSpPr>
        <p:spPr>
          <a:xfrm>
            <a:off x="581192" y="5951810"/>
            <a:ext cx="4870585" cy="365125"/>
          </a:xfrm>
          <a:prstGeom prst="rect">
            <a:avLst/>
          </a:prstGeom>
        </p:spPr>
        <p:txBody>
          <a:bodyPr/>
          <a:lstStyle/>
          <a:p>
            <a:r>
              <a:rPr lang="en-US"/>
              <a:t>© 2018, FLL Tutorials (Last Edit 6/11/2018)</a:t>
            </a:r>
            <a:endParaRPr lang="en-US" dirty="0"/>
          </a:p>
        </p:txBody>
      </p:sp>
      <p:sp>
        <p:nvSpPr>
          <p:cNvPr id="4" name="Slide Number Placeholder 3"/>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49878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fld id="{51E27AB6-3D9E-4F7C-B1B2-1696D9462E11}" type="datetime1">
              <a:rPr lang="en-US" smtClean="0"/>
              <a:t>6/12/18</a:t>
            </a:fld>
            <a:endParaRPr lang="en-US" dirty="0"/>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 2018, FLL Tutorials (Last Edit 6/11/2018)</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423348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B72A9182-C92F-4BB3-BAA8-2289A8D9638F}" type="datetime1">
              <a:rPr lang="en-US" smtClean="0"/>
              <a:t>6/12/18</a:t>
            </a:fld>
            <a:endParaRPr lang="en-US" dirty="0"/>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2018, FLL Tutorials (Last Edit 6/11/2018)</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7605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2" name="Date Placeholder 3">
            <a:extLst>
              <a:ext uri="{FF2B5EF4-FFF2-40B4-BE49-F238E27FC236}">
                <a16:creationId xmlns:a16="http://schemas.microsoft.com/office/drawing/2014/main" id="{0AAE8D72-8133-BD4C-9ABB-B6CCBBAC2CA1}"/>
              </a:ext>
            </a:extLst>
          </p:cNvPr>
          <p:cNvSpPr>
            <a:spLocks noGrp="1"/>
          </p:cNvSpPr>
          <p:nvPr>
            <p:ph type="dt" sz="half" idx="2"/>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F794171A-332A-4694-AF9F-C0026D2BBB7B}" type="datetime1">
              <a:rPr lang="en-US" smtClean="0"/>
              <a:t>6/12/18</a:t>
            </a:fld>
            <a:endParaRPr lang="en-US" dirty="0"/>
          </a:p>
        </p:txBody>
      </p:sp>
      <p:sp>
        <p:nvSpPr>
          <p:cNvPr id="13" name="Footer Placeholder 4">
            <a:extLst>
              <a:ext uri="{FF2B5EF4-FFF2-40B4-BE49-F238E27FC236}">
                <a16:creationId xmlns:a16="http://schemas.microsoft.com/office/drawing/2014/main" id="{CAB9BFBD-8489-AA40-9E3F-B3F63A8BD518}"/>
              </a:ext>
            </a:extLst>
          </p:cNvPr>
          <p:cNvSpPr>
            <a:spLocks noGrp="1"/>
          </p:cNvSpPr>
          <p:nvPr>
            <p:ph type="ftr" sz="quarter" idx="3"/>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2018, FLL Tutorials (Last Edit 6/11/2018)</a:t>
            </a:r>
            <a:endParaRPr lang="en-US" dirty="0"/>
          </a:p>
        </p:txBody>
      </p:sp>
      <p:sp>
        <p:nvSpPr>
          <p:cNvPr id="14" name="Slide Number Placeholder 5">
            <a:extLst>
              <a:ext uri="{FF2B5EF4-FFF2-40B4-BE49-F238E27FC236}">
                <a16:creationId xmlns:a16="http://schemas.microsoft.com/office/drawing/2014/main" id="{B04709EF-0344-434E-8D31-15D41ADEE43F}"/>
              </a:ext>
            </a:extLst>
          </p:cNvPr>
          <p:cNvSpPr>
            <a:spLocks noGrp="1"/>
          </p:cNvSpPr>
          <p:nvPr>
            <p:ph type="sldNum" sz="quarter" idx="4"/>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6D22F896-40B5-4ADD-8801-0D06FADFA095}" type="slidenum">
              <a:rPr lang="en-US" smtClean="0"/>
              <a:pPr/>
              <a:t>‹#›</a:t>
            </a:fld>
            <a:endParaRPr lang="en-US" dirty="0"/>
          </a:p>
        </p:txBody>
      </p:sp>
      <p:sp>
        <p:nvSpPr>
          <p:cNvPr id="15" name="Rectangle 14">
            <a:extLst>
              <a:ext uri="{FF2B5EF4-FFF2-40B4-BE49-F238E27FC236}">
                <a16:creationId xmlns:a16="http://schemas.microsoft.com/office/drawing/2014/main" id="{687EB002-D9DF-4A86-98FB-4C46B3D05FC6}"/>
              </a:ext>
            </a:extLst>
          </p:cNvPr>
          <p:cNvSpPr/>
          <p:nvPr userDrawn="1"/>
        </p:nvSpPr>
        <p:spPr>
          <a:xfrm>
            <a:off x="-1" y="6273337"/>
            <a:ext cx="9144001" cy="65999"/>
          </a:xfrm>
          <a:prstGeom prst="rect">
            <a:avLst/>
          </a:prstGeom>
          <a:solidFill>
            <a:srgbClr val="24CF39"/>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548034069"/>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ww.flltutorials.com/" TargetMode="External"/><Relationship Id="rId2" Type="http://schemas.openxmlformats.org/officeDocument/2006/relationships/hyperlink" Target="http://www.ev3lesssons.com/" TargetMode="Externa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youtu.be/lbN3kgpQIO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Features of a Good Presentation</a:t>
            </a:r>
          </a:p>
        </p:txBody>
      </p:sp>
      <p:sp>
        <p:nvSpPr>
          <p:cNvPr id="3" name="Subtitle 2"/>
          <p:cNvSpPr>
            <a:spLocks noGrp="1"/>
          </p:cNvSpPr>
          <p:nvPr>
            <p:ph type="subTitle" idx="1"/>
          </p:nvPr>
        </p:nvSpPr>
        <p:spPr/>
        <p:txBody>
          <a:bodyPr/>
          <a:lstStyle/>
          <a:p>
            <a:r>
              <a:rPr lang="en-US" dirty="0"/>
              <a:t>Team 3659 </a:t>
            </a:r>
            <a:r>
              <a:rPr lang="en-US" dirty="0" err="1"/>
              <a:t>N</a:t>
            </a:r>
            <a:r>
              <a:rPr lang="en-US" cap="none" dirty="0" err="1"/>
              <a:t>e</a:t>
            </a:r>
            <a:r>
              <a:rPr lang="en-US" dirty="0" err="1"/>
              <a:t>Xt</a:t>
            </a:r>
            <a:r>
              <a:rPr lang="en-US" dirty="0"/>
              <a:t> Gen</a:t>
            </a:r>
          </a:p>
        </p:txBody>
      </p:sp>
    </p:spTree>
    <p:extLst>
      <p:ext uri="{BB962C8B-B14F-4D97-AF65-F5344CB8AC3E}">
        <p14:creationId xmlns:p14="http://schemas.microsoft.com/office/powerpoint/2010/main" val="1837094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144A6-B7DE-4760-8BEB-63D0386C6890}"/>
              </a:ext>
            </a:extLst>
          </p:cNvPr>
          <p:cNvSpPr>
            <a:spLocks noGrp="1"/>
          </p:cNvSpPr>
          <p:nvPr>
            <p:ph type="title"/>
          </p:nvPr>
        </p:nvSpPr>
        <p:spPr/>
        <p:txBody>
          <a:bodyPr/>
          <a:lstStyle/>
          <a:p>
            <a:r>
              <a:rPr lang="en-US" dirty="0"/>
              <a:t>Team Notebook</a:t>
            </a:r>
          </a:p>
        </p:txBody>
      </p:sp>
      <p:sp>
        <p:nvSpPr>
          <p:cNvPr id="3" name="Content Placeholder 2">
            <a:extLst>
              <a:ext uri="{FF2B5EF4-FFF2-40B4-BE49-F238E27FC236}">
                <a16:creationId xmlns:a16="http://schemas.microsoft.com/office/drawing/2014/main" id="{22149686-CC3C-4726-9F33-6D159B78250C}"/>
              </a:ext>
            </a:extLst>
          </p:cNvPr>
          <p:cNvSpPr>
            <a:spLocks noGrp="1"/>
          </p:cNvSpPr>
          <p:nvPr>
            <p:ph idx="1"/>
          </p:nvPr>
        </p:nvSpPr>
        <p:spPr>
          <a:xfrm>
            <a:off x="383627" y="1551934"/>
            <a:ext cx="3878316" cy="4023360"/>
          </a:xfrm>
        </p:spPr>
        <p:txBody>
          <a:bodyPr>
            <a:normAutofit/>
          </a:bodyPr>
          <a:lstStyle/>
          <a:p>
            <a:r>
              <a:rPr lang="en-US" sz="1600" dirty="0"/>
              <a:t>A team notebook is a good way for other teams, judges, and visitors to get to know the team. The team can bring their notebook into judging to show the judges. It’s nice way to remember the season, too.</a:t>
            </a:r>
            <a:endParaRPr lang="en-US" sz="1800" dirty="0"/>
          </a:p>
        </p:txBody>
      </p:sp>
      <p:sp>
        <p:nvSpPr>
          <p:cNvPr id="4" name="Footer Placeholder 3">
            <a:extLst>
              <a:ext uri="{FF2B5EF4-FFF2-40B4-BE49-F238E27FC236}">
                <a16:creationId xmlns:a16="http://schemas.microsoft.com/office/drawing/2014/main" id="{F9822603-AA5A-4F51-A0C9-F2631A70A290}"/>
              </a:ext>
            </a:extLst>
          </p:cNvPr>
          <p:cNvSpPr>
            <a:spLocks noGrp="1"/>
          </p:cNvSpPr>
          <p:nvPr>
            <p:ph type="ftr" sz="quarter" idx="11"/>
          </p:nvPr>
        </p:nvSpPr>
        <p:spPr/>
        <p:txBody>
          <a:bodyPr/>
          <a:lstStyle/>
          <a:p>
            <a:r>
              <a:rPr lang="en-US"/>
              <a:t>© 2018, FLL Tutorials (Last Edit 6/11/2018)</a:t>
            </a:r>
            <a:endParaRPr lang="en-US" dirty="0"/>
          </a:p>
        </p:txBody>
      </p:sp>
      <p:sp>
        <p:nvSpPr>
          <p:cNvPr id="5" name="Slide Number Placeholder 4">
            <a:extLst>
              <a:ext uri="{FF2B5EF4-FFF2-40B4-BE49-F238E27FC236}">
                <a16:creationId xmlns:a16="http://schemas.microsoft.com/office/drawing/2014/main" id="{3845F75F-2925-420F-93D3-843AF3C7D553}"/>
              </a:ext>
            </a:extLst>
          </p:cNvPr>
          <p:cNvSpPr>
            <a:spLocks noGrp="1"/>
          </p:cNvSpPr>
          <p:nvPr>
            <p:ph type="sldNum" sz="quarter" idx="12"/>
          </p:nvPr>
        </p:nvSpPr>
        <p:spPr/>
        <p:txBody>
          <a:bodyPr/>
          <a:lstStyle/>
          <a:p>
            <a:fld id="{6D22F896-40B5-4ADD-8801-0D06FADFA095}" type="slidenum">
              <a:rPr lang="en-US" smtClean="0"/>
              <a:t>10</a:t>
            </a:fld>
            <a:endParaRPr lang="en-US" dirty="0"/>
          </a:p>
        </p:txBody>
      </p:sp>
      <p:pic>
        <p:nvPicPr>
          <p:cNvPr id="6" name="Picture 5">
            <a:extLst>
              <a:ext uri="{FF2B5EF4-FFF2-40B4-BE49-F238E27FC236}">
                <a16:creationId xmlns:a16="http://schemas.microsoft.com/office/drawing/2014/main" id="{57FCDBF3-AF72-4851-A6C3-286D5D97A859}"/>
              </a:ext>
            </a:extLst>
          </p:cNvPr>
          <p:cNvPicPr>
            <a:picLocks noChangeAspect="1"/>
          </p:cNvPicPr>
          <p:nvPr/>
        </p:nvPicPr>
        <p:blipFill>
          <a:blip r:embed="rId2"/>
          <a:stretch>
            <a:fillRect/>
          </a:stretch>
        </p:blipFill>
        <p:spPr>
          <a:xfrm>
            <a:off x="553905" y="3291193"/>
            <a:ext cx="3426151" cy="2284101"/>
          </a:xfrm>
          <a:prstGeom prst="rect">
            <a:avLst/>
          </a:prstGeom>
        </p:spPr>
      </p:pic>
      <p:sp>
        <p:nvSpPr>
          <p:cNvPr id="7" name="Content Placeholder 2">
            <a:extLst>
              <a:ext uri="{FF2B5EF4-FFF2-40B4-BE49-F238E27FC236}">
                <a16:creationId xmlns:a16="http://schemas.microsoft.com/office/drawing/2014/main" id="{22149686-CC3C-4726-9F33-6D159B78250C}"/>
              </a:ext>
            </a:extLst>
          </p:cNvPr>
          <p:cNvSpPr txBox="1">
            <a:spLocks/>
          </p:cNvSpPr>
          <p:nvPr/>
        </p:nvSpPr>
        <p:spPr>
          <a:xfrm>
            <a:off x="4150333" y="1603043"/>
            <a:ext cx="4640318" cy="4173300"/>
          </a:xfrm>
          <a:prstGeom prst="rect">
            <a:avLst/>
          </a:prstGeom>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201168" lvl="1" indent="0">
              <a:buNone/>
            </a:pPr>
            <a:r>
              <a:rPr lang="en-US" dirty="0"/>
              <a:t>Here are some things you might include in your team notebook:</a:t>
            </a:r>
          </a:p>
          <a:p>
            <a:pPr lvl="1">
              <a:buFont typeface="Arial" panose="020B0604020202020204" pitchFamily="34" charset="0"/>
              <a:buChar char="•"/>
            </a:pPr>
            <a:r>
              <a:rPr lang="en-US" dirty="0"/>
              <a:t>Introduction to the team members/coaches/mentors</a:t>
            </a:r>
          </a:p>
          <a:p>
            <a:pPr lvl="1">
              <a:buFont typeface="Arial" panose="020B0604020202020204" pitchFamily="34" charset="0"/>
              <a:buChar char="•"/>
            </a:pPr>
            <a:r>
              <a:rPr lang="en-US" dirty="0"/>
              <a:t>Photos from competitions</a:t>
            </a:r>
          </a:p>
          <a:p>
            <a:pPr lvl="1">
              <a:buFont typeface="Arial" panose="020B0604020202020204" pitchFamily="34" charset="0"/>
              <a:buChar char="•"/>
            </a:pPr>
            <a:r>
              <a:rPr lang="en-US" dirty="0"/>
              <a:t>Information about the project</a:t>
            </a:r>
          </a:p>
          <a:p>
            <a:pPr lvl="1">
              <a:buFont typeface="Arial" panose="020B0604020202020204" pitchFamily="34" charset="0"/>
              <a:buChar char="•"/>
            </a:pPr>
            <a:r>
              <a:rPr lang="en-US" dirty="0"/>
              <a:t>Photos and description of the team sharing and demonstrating their project</a:t>
            </a:r>
          </a:p>
          <a:p>
            <a:pPr lvl="1">
              <a:buFont typeface="Arial" panose="020B0604020202020204" pitchFamily="34" charset="0"/>
              <a:buChar char="•"/>
            </a:pPr>
            <a:r>
              <a:rPr lang="en-US" dirty="0"/>
              <a:t>Documentation about the solution development</a:t>
            </a:r>
          </a:p>
          <a:p>
            <a:pPr lvl="1">
              <a:buFont typeface="Arial" panose="020B0604020202020204" pitchFamily="34" charset="0"/>
              <a:buChar char="•"/>
            </a:pPr>
            <a:r>
              <a:rPr lang="en-US" dirty="0"/>
              <a:t>Judges handouts</a:t>
            </a:r>
          </a:p>
          <a:p>
            <a:pPr lvl="1">
              <a:buFont typeface="Arial" panose="020B0604020202020204" pitchFamily="34" charset="0"/>
              <a:buChar char="•"/>
            </a:pPr>
            <a:r>
              <a:rPr lang="en-US" dirty="0"/>
              <a:t>Thank you letter to sponsors</a:t>
            </a:r>
          </a:p>
          <a:p>
            <a:pPr lvl="1">
              <a:buFont typeface="Arial" panose="020B0604020202020204" pitchFamily="34" charset="0"/>
              <a:buChar char="•"/>
            </a:pPr>
            <a:r>
              <a:rPr lang="en-US" dirty="0"/>
              <a:t>Marketing plan</a:t>
            </a:r>
          </a:p>
          <a:p>
            <a:pPr lvl="1">
              <a:buFont typeface="Arial" panose="020B0604020202020204" pitchFamily="34" charset="0"/>
              <a:buChar char="•"/>
            </a:pPr>
            <a:r>
              <a:rPr lang="en-US" dirty="0"/>
              <a:t>Newspaper articles about the team</a:t>
            </a:r>
          </a:p>
          <a:p>
            <a:endParaRPr lang="en-US" sz="2400" dirty="0"/>
          </a:p>
        </p:txBody>
      </p:sp>
    </p:spTree>
    <p:extLst>
      <p:ext uri="{BB962C8B-B14F-4D97-AF65-F5344CB8AC3E}">
        <p14:creationId xmlns:p14="http://schemas.microsoft.com/office/powerpoint/2010/main" val="3457072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920D1-5A24-4043-979C-BFECD25E7F64}"/>
              </a:ext>
            </a:extLst>
          </p:cNvPr>
          <p:cNvSpPr>
            <a:spLocks noGrp="1"/>
          </p:cNvSpPr>
          <p:nvPr>
            <p:ph type="title"/>
          </p:nvPr>
        </p:nvSpPr>
        <p:spPr/>
        <p:txBody>
          <a:bodyPr/>
          <a:lstStyle/>
          <a:p>
            <a:r>
              <a:rPr lang="en-US" dirty="0"/>
              <a:t>Judges Handouts</a:t>
            </a:r>
          </a:p>
        </p:txBody>
      </p:sp>
      <p:sp>
        <p:nvSpPr>
          <p:cNvPr id="3" name="Content Placeholder 2">
            <a:extLst>
              <a:ext uri="{FF2B5EF4-FFF2-40B4-BE49-F238E27FC236}">
                <a16:creationId xmlns:a16="http://schemas.microsoft.com/office/drawing/2014/main" id="{AFD19D60-80FF-4DF9-97EE-38E7B7B08E54}"/>
              </a:ext>
            </a:extLst>
          </p:cNvPr>
          <p:cNvSpPr>
            <a:spLocks noGrp="1"/>
          </p:cNvSpPr>
          <p:nvPr>
            <p:ph idx="1"/>
          </p:nvPr>
        </p:nvSpPr>
        <p:spPr>
          <a:xfrm>
            <a:off x="411263" y="1701197"/>
            <a:ext cx="5527200" cy="4023360"/>
          </a:xfrm>
        </p:spPr>
        <p:txBody>
          <a:bodyPr>
            <a:normAutofit lnSpcReduction="10000"/>
          </a:bodyPr>
          <a:lstStyle/>
          <a:p>
            <a:r>
              <a:rPr lang="en-US" sz="1800" dirty="0"/>
              <a:t>Teams can create handouts to give to their judges.</a:t>
            </a:r>
          </a:p>
          <a:p>
            <a:r>
              <a:rPr lang="en-US" sz="1800" dirty="0"/>
              <a:t>Judges handouts can be used to highlight the main points of the team’s presentation and to remind the judges of the team</a:t>
            </a:r>
          </a:p>
          <a:p>
            <a:r>
              <a:rPr lang="en-US" sz="1800" dirty="0"/>
              <a:t>Design the judges handouts to be a quick reminder of the presentation</a:t>
            </a:r>
          </a:p>
          <a:p>
            <a:r>
              <a:rPr lang="en-US" sz="1800" dirty="0"/>
              <a:t>Do not include long paragraphs explaining the team’s project</a:t>
            </a:r>
          </a:p>
          <a:p>
            <a:r>
              <a:rPr lang="en-US" sz="1800" dirty="0"/>
              <a:t>Consider the judging rubric when designing the judges handouts</a:t>
            </a:r>
          </a:p>
          <a:p>
            <a:r>
              <a:rPr lang="en-US" sz="1800" dirty="0"/>
              <a:t>Be creative! For our Animal Allies season, we made hexagon shaped handouts to represent honeycomb since our project was related to bees.</a:t>
            </a:r>
          </a:p>
        </p:txBody>
      </p:sp>
      <p:sp>
        <p:nvSpPr>
          <p:cNvPr id="4" name="Footer Placeholder 3">
            <a:extLst>
              <a:ext uri="{FF2B5EF4-FFF2-40B4-BE49-F238E27FC236}">
                <a16:creationId xmlns:a16="http://schemas.microsoft.com/office/drawing/2014/main" id="{EBD86A43-8FDB-4A98-A7AE-42BC89AFC091}"/>
              </a:ext>
            </a:extLst>
          </p:cNvPr>
          <p:cNvSpPr>
            <a:spLocks noGrp="1"/>
          </p:cNvSpPr>
          <p:nvPr>
            <p:ph type="ftr" sz="quarter" idx="11"/>
          </p:nvPr>
        </p:nvSpPr>
        <p:spPr/>
        <p:txBody>
          <a:bodyPr/>
          <a:lstStyle/>
          <a:p>
            <a:r>
              <a:rPr lang="en-US"/>
              <a:t>© 2018, FLL Tutorials (Last Edit 6/11/2018)</a:t>
            </a:r>
            <a:endParaRPr lang="en-US" dirty="0"/>
          </a:p>
        </p:txBody>
      </p:sp>
      <p:sp>
        <p:nvSpPr>
          <p:cNvPr id="5" name="Slide Number Placeholder 4">
            <a:extLst>
              <a:ext uri="{FF2B5EF4-FFF2-40B4-BE49-F238E27FC236}">
                <a16:creationId xmlns:a16="http://schemas.microsoft.com/office/drawing/2014/main" id="{40F73A77-80A6-4AC6-A056-CC13D936672A}"/>
              </a:ext>
            </a:extLst>
          </p:cNvPr>
          <p:cNvSpPr>
            <a:spLocks noGrp="1"/>
          </p:cNvSpPr>
          <p:nvPr>
            <p:ph type="sldNum" sz="quarter" idx="12"/>
          </p:nvPr>
        </p:nvSpPr>
        <p:spPr/>
        <p:txBody>
          <a:bodyPr/>
          <a:lstStyle/>
          <a:p>
            <a:fld id="{6D22F896-40B5-4ADD-8801-0D06FADFA095}" type="slidenum">
              <a:rPr lang="en-US" smtClean="0"/>
              <a:t>11</a:t>
            </a:fld>
            <a:endParaRPr lang="en-US" dirty="0"/>
          </a:p>
        </p:txBody>
      </p:sp>
      <p:pic>
        <p:nvPicPr>
          <p:cNvPr id="11" name="Picture 10"/>
          <p:cNvPicPr>
            <a:picLocks noChangeAspect="1"/>
          </p:cNvPicPr>
          <p:nvPr/>
        </p:nvPicPr>
        <p:blipFill>
          <a:blip r:embed="rId2"/>
          <a:stretch>
            <a:fillRect/>
          </a:stretch>
        </p:blipFill>
        <p:spPr>
          <a:xfrm>
            <a:off x="6196369" y="2612926"/>
            <a:ext cx="2457950" cy="2316145"/>
          </a:xfrm>
          <a:prstGeom prst="rect">
            <a:avLst/>
          </a:prstGeom>
        </p:spPr>
      </p:pic>
    </p:spTree>
    <p:extLst>
      <p:ext uri="{BB962C8B-B14F-4D97-AF65-F5344CB8AC3E}">
        <p14:creationId xmlns:p14="http://schemas.microsoft.com/office/powerpoint/2010/main" val="36479035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p:txBody>
          <a:bodyPr>
            <a:normAutofit/>
          </a:bodyPr>
          <a:lstStyle/>
          <a:p>
            <a:r>
              <a:rPr lang="en-US" sz="1800" dirty="0"/>
              <a:t>This lesson was written by Team 3659 NeXT GEN</a:t>
            </a:r>
          </a:p>
          <a:p>
            <a:r>
              <a:rPr lang="en-US" sz="1800" dirty="0"/>
              <a:t>You can contact Team 3659 NeXT GEN through their Facebook page: Garrett County FIRST LEGO League Team 3659. </a:t>
            </a:r>
          </a:p>
          <a:p>
            <a:r>
              <a:rPr lang="en-US" sz="1800" dirty="0"/>
              <a:t>More lessons available at </a:t>
            </a:r>
            <a:r>
              <a:rPr lang="en-US" sz="1800" dirty="0">
                <a:hlinkClick r:id="rId2"/>
              </a:rPr>
              <a:t>www.ev3lesssons.com</a:t>
            </a:r>
            <a:r>
              <a:rPr lang="en-US" sz="1800" dirty="0"/>
              <a:t> and </a:t>
            </a:r>
            <a:r>
              <a:rPr lang="en-US" sz="1800" dirty="0">
                <a:hlinkClick r:id="rId3"/>
              </a:rPr>
              <a:t>www.flltutorials.com</a:t>
            </a:r>
            <a:endParaRPr lang="en-US" sz="1800" dirty="0"/>
          </a:p>
          <a:p>
            <a:pPr marL="0" indent="0">
              <a:buNone/>
            </a:pPr>
            <a:endParaRPr lang="en-US" sz="1800" dirty="0"/>
          </a:p>
          <a:p>
            <a:pPr marL="0" indent="0">
              <a:buNone/>
            </a:pPr>
            <a:endParaRPr lang="en-US" sz="1800" dirty="0"/>
          </a:p>
          <a:p>
            <a:endParaRPr lang="en-US" sz="1800" dirty="0"/>
          </a:p>
          <a:p>
            <a:endParaRPr lang="en-US" sz="1800" dirty="0"/>
          </a:p>
        </p:txBody>
      </p:sp>
      <p:sp>
        <p:nvSpPr>
          <p:cNvPr id="4" name="Footer Placeholder 3"/>
          <p:cNvSpPr>
            <a:spLocks noGrp="1"/>
          </p:cNvSpPr>
          <p:nvPr>
            <p:ph type="ftr" sz="quarter" idx="11"/>
          </p:nvPr>
        </p:nvSpPr>
        <p:spPr/>
        <p:txBody>
          <a:bodyPr/>
          <a:lstStyle/>
          <a:p>
            <a:r>
              <a:rPr lang="en-US"/>
              <a:t>© 2018, FLL Tutorials (Last Edit 6/11/2018)</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12</a:t>
            </a:fld>
            <a:endParaRPr lang="en-US" dirty="0"/>
          </a:p>
        </p:txBody>
      </p:sp>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9379" t="11606" r="9183" b="11463"/>
          <a:stretch/>
        </p:blipFill>
        <p:spPr>
          <a:xfrm>
            <a:off x="241739" y="3890368"/>
            <a:ext cx="8620008" cy="2087099"/>
          </a:xfrm>
          <a:prstGeom prst="rect">
            <a:avLst/>
          </a:prstGeom>
        </p:spPr>
      </p:pic>
    </p:spTree>
    <p:extLst>
      <p:ext uri="{BB962C8B-B14F-4D97-AF65-F5344CB8AC3E}">
        <p14:creationId xmlns:p14="http://schemas.microsoft.com/office/powerpoint/2010/main" val="98505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 The author</a:t>
            </a:r>
          </a:p>
        </p:txBody>
      </p:sp>
      <p:sp>
        <p:nvSpPr>
          <p:cNvPr id="3" name="Content Placeholder 2"/>
          <p:cNvSpPr>
            <a:spLocks noGrp="1"/>
          </p:cNvSpPr>
          <p:nvPr>
            <p:ph idx="1"/>
          </p:nvPr>
        </p:nvSpPr>
        <p:spPr>
          <a:xfrm>
            <a:off x="400989" y="1509368"/>
            <a:ext cx="4104230" cy="4478554"/>
          </a:xfrm>
        </p:spPr>
        <p:txBody>
          <a:bodyPr>
            <a:noAutofit/>
          </a:bodyPr>
          <a:lstStyle/>
          <a:p>
            <a:pPr>
              <a:lnSpc>
                <a:spcPct val="150000"/>
              </a:lnSpc>
              <a:buFont typeface="Wingdings" panose="05000000000000000000" pitchFamily="2" charset="2"/>
              <a:buChar char="§"/>
            </a:pPr>
            <a:r>
              <a:rPr lang="en-US" sz="1600" dirty="0">
                <a:solidFill>
                  <a:schemeClr val="tx1"/>
                </a:solidFill>
              </a:rPr>
              <a:t>Middle school team from Garrett County, Maryland</a:t>
            </a:r>
          </a:p>
          <a:p>
            <a:pPr>
              <a:lnSpc>
                <a:spcPct val="150000"/>
              </a:lnSpc>
              <a:buFont typeface="Wingdings" panose="05000000000000000000" pitchFamily="2" charset="2"/>
              <a:buChar char="§"/>
            </a:pPr>
            <a:r>
              <a:rPr lang="en-US" sz="1600" dirty="0">
                <a:solidFill>
                  <a:schemeClr val="tx1"/>
                </a:solidFill>
              </a:rPr>
              <a:t>13 years in FIRST LEGO League (including competing in International Tournaments)</a:t>
            </a:r>
          </a:p>
          <a:p>
            <a:pPr>
              <a:lnSpc>
                <a:spcPct val="150000"/>
              </a:lnSpc>
              <a:buFont typeface="Wingdings" panose="05000000000000000000" pitchFamily="2" charset="2"/>
              <a:buChar char="§"/>
            </a:pPr>
            <a:r>
              <a:rPr lang="en-US" sz="1600" dirty="0">
                <a:solidFill>
                  <a:schemeClr val="tx1"/>
                </a:solidFill>
              </a:rPr>
              <a:t>First place 2013 Global Innovation Award for the Gramma </a:t>
            </a:r>
            <a:r>
              <a:rPr lang="en-US" sz="1600" dirty="0" err="1">
                <a:solidFill>
                  <a:schemeClr val="tx1"/>
                </a:solidFill>
              </a:rPr>
              <a:t>Jamma</a:t>
            </a:r>
            <a:endParaRPr lang="en-US" sz="1600" dirty="0">
              <a:solidFill>
                <a:schemeClr val="tx1"/>
              </a:solidFill>
            </a:endParaRPr>
          </a:p>
          <a:p>
            <a:pPr>
              <a:lnSpc>
                <a:spcPct val="150000"/>
              </a:lnSpc>
              <a:buFont typeface="Wingdings" panose="05000000000000000000" pitchFamily="2" charset="2"/>
              <a:buChar char="§"/>
            </a:pPr>
            <a:r>
              <a:rPr lang="en-US" sz="1600" dirty="0">
                <a:solidFill>
                  <a:schemeClr val="tx1"/>
                </a:solidFill>
              </a:rPr>
              <a:t>Top 20 GIA Semi-Finalist in 2017 for innovative solution, </a:t>
            </a:r>
            <a:r>
              <a:rPr lang="en-US" sz="1600" dirty="0" err="1">
                <a:solidFill>
                  <a:schemeClr val="tx1"/>
                </a:solidFill>
              </a:rPr>
              <a:t>BeeHaven</a:t>
            </a:r>
            <a:endParaRPr lang="en-US" sz="1600" dirty="0">
              <a:solidFill>
                <a:schemeClr val="tx1"/>
              </a:solidFill>
            </a:endParaRPr>
          </a:p>
          <a:p>
            <a:pPr>
              <a:lnSpc>
                <a:spcPct val="150000"/>
              </a:lnSpc>
              <a:buFont typeface="Wingdings" panose="05000000000000000000" pitchFamily="2" charset="2"/>
              <a:buChar char="§"/>
            </a:pPr>
            <a:r>
              <a:rPr lang="en-US" sz="1600" dirty="0">
                <a:solidFill>
                  <a:schemeClr val="tx1"/>
                </a:solidFill>
              </a:rPr>
              <a:t>First Place Innovative Solution at Mountain State Invitational in 2017</a:t>
            </a:r>
          </a:p>
        </p:txBody>
      </p:sp>
      <p:sp>
        <p:nvSpPr>
          <p:cNvPr id="4" name="Footer Placeholder 3"/>
          <p:cNvSpPr>
            <a:spLocks noGrp="1"/>
          </p:cNvSpPr>
          <p:nvPr>
            <p:ph type="ftr" sz="quarter" idx="11"/>
          </p:nvPr>
        </p:nvSpPr>
        <p:spPr/>
        <p:txBody>
          <a:bodyPr/>
          <a:lstStyle/>
          <a:p>
            <a:r>
              <a:rPr lang="en-US"/>
              <a:t>© 2018, FLL Tutorials (Last Edit 6/11/2018)</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2</a:t>
            </a:fld>
            <a:endParaRPr lang="en-US" dirty="0"/>
          </a:p>
        </p:txBody>
      </p:sp>
      <p:pic>
        <p:nvPicPr>
          <p:cNvPr id="10" name="Picture 9">
            <a:extLst>
              <a:ext uri="{FF2B5EF4-FFF2-40B4-BE49-F238E27FC236}">
                <a16:creationId xmlns:a16="http://schemas.microsoft.com/office/drawing/2014/main" id="{ACD91645-228F-4215-BAD4-320E2B349257}"/>
              </a:ext>
            </a:extLst>
          </p:cNvPr>
          <p:cNvPicPr>
            <a:picLocks noChangeAspect="1"/>
          </p:cNvPicPr>
          <p:nvPr/>
        </p:nvPicPr>
        <p:blipFill rotWithShape="1">
          <a:blip r:embed="rId2"/>
          <a:srcRect l="10786" t="10395" r="4615" b="33732"/>
          <a:stretch/>
        </p:blipFill>
        <p:spPr>
          <a:xfrm>
            <a:off x="4573190" y="4603515"/>
            <a:ext cx="4305567" cy="1600630"/>
          </a:xfrm>
          <a:prstGeom prst="rect">
            <a:avLst/>
          </a:prstGeom>
        </p:spPr>
      </p:pic>
      <p:pic>
        <p:nvPicPr>
          <p:cNvPr id="8" name="Picture 7"/>
          <p:cNvPicPr>
            <a:picLocks noChangeAspect="1"/>
          </p:cNvPicPr>
          <p:nvPr/>
        </p:nvPicPr>
        <p:blipFill rotWithShape="1">
          <a:blip r:embed="rId3"/>
          <a:srcRect t="14009" b="1537"/>
          <a:stretch/>
        </p:blipFill>
        <p:spPr>
          <a:xfrm>
            <a:off x="4573189" y="1888508"/>
            <a:ext cx="4347343" cy="2539455"/>
          </a:xfrm>
          <a:prstGeom prst="rect">
            <a:avLst/>
          </a:prstGeom>
        </p:spPr>
      </p:pic>
    </p:spTree>
    <p:extLst>
      <p:ext uri="{BB962C8B-B14F-4D97-AF65-F5344CB8AC3E}">
        <p14:creationId xmlns:p14="http://schemas.microsoft.com/office/powerpoint/2010/main" val="572191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Start with the Project Rubric</a:t>
            </a:r>
          </a:p>
        </p:txBody>
      </p:sp>
      <p:sp>
        <p:nvSpPr>
          <p:cNvPr id="3" name="Content Placeholder 2">
            <a:extLst>
              <a:ext uri="{FF2B5EF4-FFF2-40B4-BE49-F238E27FC236}">
                <a16:creationId xmlns:a16="http://schemas.microsoft.com/office/drawing/2014/main" id="{7B4AF039-99F0-436E-8530-E93DEC9EBFCE}"/>
              </a:ext>
            </a:extLst>
          </p:cNvPr>
          <p:cNvSpPr>
            <a:spLocks noGrp="1"/>
          </p:cNvSpPr>
          <p:nvPr>
            <p:ph idx="1"/>
          </p:nvPr>
        </p:nvSpPr>
        <p:spPr>
          <a:xfrm>
            <a:off x="452063" y="1614056"/>
            <a:ext cx="5528323" cy="4323572"/>
          </a:xfrm>
        </p:spPr>
        <p:txBody>
          <a:bodyPr>
            <a:normAutofit/>
          </a:bodyPr>
          <a:lstStyle/>
          <a:p>
            <a:pPr>
              <a:lnSpc>
                <a:spcPct val="150000"/>
              </a:lnSpc>
            </a:pPr>
            <a:r>
              <a:rPr lang="en-US" sz="1600" dirty="0">
                <a:solidFill>
                  <a:schemeClr val="tx1"/>
                </a:solidFill>
              </a:rPr>
              <a:t>Start by examining the FIRST LEGO League Project rubric.</a:t>
            </a:r>
          </a:p>
          <a:p>
            <a:pPr>
              <a:lnSpc>
                <a:spcPct val="150000"/>
              </a:lnSpc>
            </a:pPr>
            <a:r>
              <a:rPr lang="en-US" sz="1600" dirty="0">
                <a:solidFill>
                  <a:schemeClr val="tx1"/>
                </a:solidFill>
              </a:rPr>
              <a:t>We recommend writing a script for the presentation that includes everything that is required in the Project Rubric.</a:t>
            </a:r>
          </a:p>
          <a:p>
            <a:pPr>
              <a:lnSpc>
                <a:spcPct val="150000"/>
              </a:lnSpc>
            </a:pPr>
            <a:r>
              <a:rPr lang="en-US" sz="1600" dirty="0">
                <a:solidFill>
                  <a:schemeClr val="tx1"/>
                </a:solidFill>
              </a:rPr>
              <a:t>Highlight the three areas (Research, Innovative Solution and Presentation). </a:t>
            </a:r>
          </a:p>
          <a:p>
            <a:pPr>
              <a:lnSpc>
                <a:spcPct val="150000"/>
              </a:lnSpc>
            </a:pPr>
            <a:r>
              <a:rPr lang="en-US" sz="1600" dirty="0">
                <a:solidFill>
                  <a:schemeClr val="tx1"/>
                </a:solidFill>
              </a:rPr>
              <a:t>Tip: Cover everything on the rubric in the 5min presentation.</a:t>
            </a:r>
          </a:p>
          <a:p>
            <a:r>
              <a:rPr lang="en-US" sz="1600" dirty="0">
                <a:solidFill>
                  <a:schemeClr val="tx1"/>
                </a:solidFill>
              </a:rPr>
              <a:t>You can watch our video of our research project presentation at </a:t>
            </a:r>
            <a:r>
              <a:rPr lang="en-US" sz="1600" dirty="0">
                <a:solidFill>
                  <a:schemeClr val="tx1"/>
                </a:solidFill>
                <a:hlinkClick r:id="rId2"/>
              </a:rPr>
              <a:t>https://youtu.be/lbN3kgpQIOU</a:t>
            </a:r>
            <a:endParaRPr lang="en-US" sz="1600" dirty="0">
              <a:solidFill>
                <a:schemeClr val="tx1"/>
              </a:solidFill>
            </a:endParaRPr>
          </a:p>
          <a:p>
            <a:pPr marL="0" indent="0">
              <a:buNone/>
            </a:pPr>
            <a:endParaRPr lang="en-US" sz="1600" dirty="0"/>
          </a:p>
          <a:p>
            <a:endParaRPr lang="en-US" dirty="0"/>
          </a:p>
        </p:txBody>
      </p:sp>
      <p:sp>
        <p:nvSpPr>
          <p:cNvPr id="4" name="Footer Placeholder 3">
            <a:extLst>
              <a:ext uri="{FF2B5EF4-FFF2-40B4-BE49-F238E27FC236}">
                <a16:creationId xmlns:a16="http://schemas.microsoft.com/office/drawing/2014/main" id="{5E87518E-56FF-44FC-822A-E5C87BF2650A}"/>
              </a:ext>
            </a:extLst>
          </p:cNvPr>
          <p:cNvSpPr>
            <a:spLocks noGrp="1"/>
          </p:cNvSpPr>
          <p:nvPr>
            <p:ph type="ftr" sz="quarter" idx="11"/>
          </p:nvPr>
        </p:nvSpPr>
        <p:spPr/>
        <p:txBody>
          <a:bodyPr/>
          <a:lstStyle/>
          <a:p>
            <a:r>
              <a:rPr lang="en-US"/>
              <a:t>© 2018, FLL Tutorials (Last Edit 6/11/2018)</a:t>
            </a:r>
            <a:endParaRPr lang="en-US" dirty="0"/>
          </a:p>
        </p:txBody>
      </p:sp>
      <p:sp>
        <p:nvSpPr>
          <p:cNvPr id="5" name="Slide Number Placeholder 4">
            <a:extLst>
              <a:ext uri="{FF2B5EF4-FFF2-40B4-BE49-F238E27FC236}">
                <a16:creationId xmlns:a16="http://schemas.microsoft.com/office/drawing/2014/main" id="{DBF76E21-0758-46E9-A9C9-1D73E9EC9F9C}"/>
              </a:ext>
            </a:extLst>
          </p:cNvPr>
          <p:cNvSpPr>
            <a:spLocks noGrp="1"/>
          </p:cNvSpPr>
          <p:nvPr>
            <p:ph type="sldNum" sz="quarter" idx="12"/>
          </p:nvPr>
        </p:nvSpPr>
        <p:spPr/>
        <p:txBody>
          <a:bodyPr/>
          <a:lstStyle/>
          <a:p>
            <a:fld id="{6D22F896-40B5-4ADD-8801-0D06FADFA095}" type="slidenum">
              <a:rPr lang="en-US" smtClean="0"/>
              <a:t>3</a:t>
            </a:fld>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2700" y="2049518"/>
            <a:ext cx="2665288" cy="34526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TextBox 8"/>
          <p:cNvSpPr txBox="1"/>
          <p:nvPr/>
        </p:nvSpPr>
        <p:spPr>
          <a:xfrm>
            <a:off x="6072604" y="5541859"/>
            <a:ext cx="2665288" cy="307777"/>
          </a:xfrm>
          <a:prstGeom prst="rect">
            <a:avLst/>
          </a:prstGeom>
          <a:noFill/>
        </p:spPr>
        <p:txBody>
          <a:bodyPr wrap="square" rtlCol="0">
            <a:spAutoFit/>
          </a:bodyPr>
          <a:lstStyle/>
          <a:p>
            <a:r>
              <a:rPr lang="en-US" sz="1400" dirty="0"/>
              <a:t>Note: New Rubric for 2017</a:t>
            </a:r>
          </a:p>
        </p:txBody>
      </p:sp>
      <p:sp>
        <p:nvSpPr>
          <p:cNvPr id="10" name="Rectangle 9"/>
          <p:cNvSpPr/>
          <p:nvPr/>
        </p:nvSpPr>
        <p:spPr>
          <a:xfrm>
            <a:off x="6221909" y="2575036"/>
            <a:ext cx="2406869" cy="767256"/>
          </a:xfrm>
          <a:prstGeom prst="rect">
            <a:avLst/>
          </a:prstGeom>
          <a:noFill/>
          <a:ln>
            <a:solidFill>
              <a:srgbClr val="652C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652C90"/>
              </a:solidFill>
            </a:endParaRPr>
          </a:p>
        </p:txBody>
      </p:sp>
      <p:sp>
        <p:nvSpPr>
          <p:cNvPr id="11" name="Rectangle 10"/>
          <p:cNvSpPr/>
          <p:nvPr/>
        </p:nvSpPr>
        <p:spPr>
          <a:xfrm>
            <a:off x="6234382" y="3442272"/>
            <a:ext cx="2406869" cy="780193"/>
          </a:xfrm>
          <a:prstGeom prst="rect">
            <a:avLst/>
          </a:prstGeom>
          <a:noFill/>
          <a:ln>
            <a:solidFill>
              <a:srgbClr val="24CF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34382" y="4322447"/>
            <a:ext cx="2406869" cy="791394"/>
          </a:xfrm>
          <a:prstGeom prst="rect">
            <a:avLst/>
          </a:prstGeom>
          <a:noFill/>
          <a:ln>
            <a:solidFill>
              <a:srgbClr val="034A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311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BD5E8-7E42-45F1-924D-F9E1DB87189E}"/>
              </a:ext>
            </a:extLst>
          </p:cNvPr>
          <p:cNvSpPr>
            <a:spLocks noGrp="1"/>
          </p:cNvSpPr>
          <p:nvPr>
            <p:ph type="title"/>
          </p:nvPr>
        </p:nvSpPr>
        <p:spPr/>
        <p:txBody>
          <a:bodyPr/>
          <a:lstStyle/>
          <a:p>
            <a:r>
              <a:rPr lang="en-US" dirty="0"/>
              <a:t>Research Section</a:t>
            </a:r>
          </a:p>
        </p:txBody>
      </p:sp>
      <p:sp>
        <p:nvSpPr>
          <p:cNvPr id="3" name="Content Placeholder 2">
            <a:extLst>
              <a:ext uri="{FF2B5EF4-FFF2-40B4-BE49-F238E27FC236}">
                <a16:creationId xmlns:a16="http://schemas.microsoft.com/office/drawing/2014/main" id="{C67A04EC-932C-45D0-869C-3957E83ED476}"/>
              </a:ext>
            </a:extLst>
          </p:cNvPr>
          <p:cNvSpPr>
            <a:spLocks noGrp="1"/>
          </p:cNvSpPr>
          <p:nvPr>
            <p:ph idx="1"/>
          </p:nvPr>
        </p:nvSpPr>
        <p:spPr>
          <a:xfrm>
            <a:off x="457200" y="1554444"/>
            <a:ext cx="8245011" cy="2627123"/>
          </a:xfrm>
        </p:spPr>
        <p:txBody>
          <a:bodyPr>
            <a:normAutofit fontScale="47500" lnSpcReduction="20000"/>
          </a:bodyPr>
          <a:lstStyle/>
          <a:p>
            <a:pPr>
              <a:lnSpc>
                <a:spcPct val="170000"/>
              </a:lnSpc>
            </a:pPr>
            <a:r>
              <a:rPr lang="en-US" sz="2700" b="1" dirty="0">
                <a:solidFill>
                  <a:srgbClr val="FF0000"/>
                </a:solidFill>
              </a:rPr>
              <a:t>Problem Identification*: </a:t>
            </a:r>
            <a:r>
              <a:rPr lang="en-US" sz="2700" dirty="0">
                <a:solidFill>
                  <a:schemeClr val="tx1"/>
                </a:solidFill>
              </a:rPr>
              <a:t>When planning the script, the team needs to discuss the problem they chose to solve and figure out how to state that problem in one clear sentence that everyone on the team knows.</a:t>
            </a:r>
          </a:p>
          <a:p>
            <a:pPr>
              <a:lnSpc>
                <a:spcPct val="170000"/>
              </a:lnSpc>
            </a:pPr>
            <a:r>
              <a:rPr lang="en-US" sz="2700" b="1" dirty="0">
                <a:solidFill>
                  <a:srgbClr val="FF0000"/>
                </a:solidFill>
              </a:rPr>
              <a:t>Sources of Information: </a:t>
            </a:r>
            <a:r>
              <a:rPr lang="en-US" sz="2700" dirty="0">
                <a:solidFill>
                  <a:schemeClr val="tx1"/>
                </a:solidFill>
              </a:rPr>
              <a:t>Somewhere in the presentation, the team needs to state what types of sources they researched and cited. This is where a bibliography helps.</a:t>
            </a:r>
          </a:p>
          <a:p>
            <a:pPr>
              <a:lnSpc>
                <a:spcPct val="160000"/>
              </a:lnSpc>
            </a:pPr>
            <a:r>
              <a:rPr lang="en-US" sz="2700" b="1" dirty="0">
                <a:solidFill>
                  <a:srgbClr val="FF0000"/>
                </a:solidFill>
              </a:rPr>
              <a:t>Problem Analysis: </a:t>
            </a:r>
            <a:r>
              <a:rPr lang="en-US" sz="2700" dirty="0">
                <a:solidFill>
                  <a:schemeClr val="tx1"/>
                </a:solidFill>
              </a:rPr>
              <a:t>The team needs to show that they know the problem and every aspect that contributes to that problem. In the presentation the team needs to explain the existing solutions, why the team’s solution is better, and what makes their solution </a:t>
            </a:r>
            <a:r>
              <a:rPr lang="en-US" sz="2700" b="1" dirty="0">
                <a:solidFill>
                  <a:schemeClr val="tx1"/>
                </a:solidFill>
              </a:rPr>
              <a:t>their</a:t>
            </a:r>
            <a:r>
              <a:rPr lang="en-US" sz="2700" dirty="0">
                <a:solidFill>
                  <a:schemeClr val="tx1"/>
                </a:solidFill>
              </a:rPr>
              <a:t> solution.</a:t>
            </a:r>
          </a:p>
          <a:p>
            <a:pPr>
              <a:lnSpc>
                <a:spcPct val="170000"/>
              </a:lnSpc>
            </a:pPr>
            <a:endParaRPr lang="en-US" sz="2100" dirty="0"/>
          </a:p>
          <a:p>
            <a:endParaRPr lang="en-US" dirty="0"/>
          </a:p>
          <a:p>
            <a:endParaRPr lang="en-US" dirty="0"/>
          </a:p>
        </p:txBody>
      </p:sp>
      <p:sp>
        <p:nvSpPr>
          <p:cNvPr id="4" name="Footer Placeholder 3">
            <a:extLst>
              <a:ext uri="{FF2B5EF4-FFF2-40B4-BE49-F238E27FC236}">
                <a16:creationId xmlns:a16="http://schemas.microsoft.com/office/drawing/2014/main" id="{6C09A971-D695-4F69-804C-90686C1BF3E9}"/>
              </a:ext>
            </a:extLst>
          </p:cNvPr>
          <p:cNvSpPr>
            <a:spLocks noGrp="1"/>
          </p:cNvSpPr>
          <p:nvPr>
            <p:ph type="ftr" sz="quarter" idx="11"/>
          </p:nvPr>
        </p:nvSpPr>
        <p:spPr/>
        <p:txBody>
          <a:bodyPr/>
          <a:lstStyle/>
          <a:p>
            <a:r>
              <a:rPr lang="en-US"/>
              <a:t>© 2018, FLL Tutorials (Last Edit 6/11/2018)</a:t>
            </a:r>
            <a:endParaRPr lang="en-US" dirty="0"/>
          </a:p>
        </p:txBody>
      </p:sp>
      <p:sp>
        <p:nvSpPr>
          <p:cNvPr id="5" name="Slide Number Placeholder 4">
            <a:extLst>
              <a:ext uri="{FF2B5EF4-FFF2-40B4-BE49-F238E27FC236}">
                <a16:creationId xmlns:a16="http://schemas.microsoft.com/office/drawing/2014/main" id="{92796A4A-F15D-4AA5-9914-947844ADC794}"/>
              </a:ext>
            </a:extLst>
          </p:cNvPr>
          <p:cNvSpPr>
            <a:spLocks noGrp="1"/>
          </p:cNvSpPr>
          <p:nvPr>
            <p:ph type="sldNum" sz="quarter" idx="12"/>
          </p:nvPr>
        </p:nvSpPr>
        <p:spPr/>
        <p:txBody>
          <a:bodyPr/>
          <a:lstStyle/>
          <a:p>
            <a:fld id="{6D22F896-40B5-4ADD-8801-0D06FADFA095}" type="slidenum">
              <a:rPr lang="en-US" smtClean="0"/>
              <a:t>4</a:t>
            </a:fld>
            <a:endParaRPr lang="en-US"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4849" t="15221" r="4847" b="64554"/>
          <a:stretch/>
        </p:blipFill>
        <p:spPr>
          <a:xfrm>
            <a:off x="1488534" y="4011057"/>
            <a:ext cx="6166932" cy="178917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1" name="TextBox 10">
            <a:extLst>
              <a:ext uri="{FF2B5EF4-FFF2-40B4-BE49-F238E27FC236}">
                <a16:creationId xmlns:a16="http://schemas.microsoft.com/office/drawing/2014/main" id="{AC929603-69FD-4EA0-859B-E339708E0815}"/>
              </a:ext>
            </a:extLst>
          </p:cNvPr>
          <p:cNvSpPr txBox="1"/>
          <p:nvPr/>
        </p:nvSpPr>
        <p:spPr>
          <a:xfrm>
            <a:off x="2475687" y="6008818"/>
            <a:ext cx="3799114" cy="307777"/>
          </a:xfrm>
          <a:prstGeom prst="rect">
            <a:avLst/>
          </a:prstGeom>
          <a:noFill/>
        </p:spPr>
        <p:txBody>
          <a:bodyPr wrap="square" rtlCol="0">
            <a:spAutoFit/>
          </a:bodyPr>
          <a:lstStyle/>
          <a:p>
            <a:r>
              <a:rPr lang="en-US" sz="1400" dirty="0">
                <a:solidFill>
                  <a:srgbClr val="FF0000"/>
                </a:solidFill>
              </a:rPr>
              <a:t>* Required for award consideration</a:t>
            </a:r>
          </a:p>
        </p:txBody>
      </p:sp>
    </p:spTree>
    <p:extLst>
      <p:ext uri="{BB962C8B-B14F-4D97-AF65-F5344CB8AC3E}">
        <p14:creationId xmlns:p14="http://schemas.microsoft.com/office/powerpoint/2010/main" val="338757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19E1F-C29F-494C-9A6F-21E9875A74EE}"/>
              </a:ext>
            </a:extLst>
          </p:cNvPr>
          <p:cNvSpPr>
            <a:spLocks noGrp="1"/>
          </p:cNvSpPr>
          <p:nvPr>
            <p:ph type="title"/>
          </p:nvPr>
        </p:nvSpPr>
        <p:spPr/>
        <p:txBody>
          <a:bodyPr/>
          <a:lstStyle/>
          <a:p>
            <a:r>
              <a:rPr lang="en-US" dirty="0"/>
              <a:t>Innovative Solution Section </a:t>
            </a:r>
          </a:p>
        </p:txBody>
      </p:sp>
      <p:sp>
        <p:nvSpPr>
          <p:cNvPr id="3" name="Content Placeholder 2">
            <a:extLst>
              <a:ext uri="{FF2B5EF4-FFF2-40B4-BE49-F238E27FC236}">
                <a16:creationId xmlns:a16="http://schemas.microsoft.com/office/drawing/2014/main" id="{0059B953-8E3E-4836-9D70-3F7F14F6E2D8}"/>
              </a:ext>
            </a:extLst>
          </p:cNvPr>
          <p:cNvSpPr>
            <a:spLocks noGrp="1"/>
          </p:cNvSpPr>
          <p:nvPr>
            <p:ph idx="1"/>
          </p:nvPr>
        </p:nvSpPr>
        <p:spPr>
          <a:xfrm>
            <a:off x="395852" y="1530898"/>
            <a:ext cx="8332046" cy="3075799"/>
          </a:xfrm>
        </p:spPr>
        <p:txBody>
          <a:bodyPr>
            <a:noAutofit/>
          </a:bodyPr>
          <a:lstStyle/>
          <a:p>
            <a:pPr>
              <a:lnSpc>
                <a:spcPct val="150000"/>
              </a:lnSpc>
            </a:pPr>
            <a:r>
              <a:rPr lang="en-US" sz="1200" b="1" dirty="0">
                <a:solidFill>
                  <a:srgbClr val="FF0000"/>
                </a:solidFill>
              </a:rPr>
              <a:t>Team Solution*: </a:t>
            </a:r>
            <a:r>
              <a:rPr lang="en-US" sz="1200" dirty="0">
                <a:solidFill>
                  <a:schemeClr val="tx1"/>
                </a:solidFill>
              </a:rPr>
              <a:t>The team needs to be able to explain the solution in one sentence that is easy to understand by all. That sentence doesn’t need to include many details. It just needs to be a simple statement that is the overview of what the solution is. No technical description is required for this aspect. </a:t>
            </a:r>
          </a:p>
          <a:p>
            <a:pPr>
              <a:lnSpc>
                <a:spcPct val="150000"/>
              </a:lnSpc>
            </a:pPr>
            <a:r>
              <a:rPr lang="en-US" sz="1200" b="1" dirty="0">
                <a:solidFill>
                  <a:srgbClr val="FF0000"/>
                </a:solidFill>
              </a:rPr>
              <a:t>Innovation: </a:t>
            </a:r>
            <a:r>
              <a:rPr lang="en-US" sz="1200" dirty="0">
                <a:solidFill>
                  <a:schemeClr val="tx1"/>
                </a:solidFill>
              </a:rPr>
              <a:t>The team needs to explain to the judges how their solution is better and why their solution benefits others.</a:t>
            </a:r>
          </a:p>
          <a:p>
            <a:pPr>
              <a:lnSpc>
                <a:spcPct val="150000"/>
              </a:lnSpc>
            </a:pPr>
            <a:r>
              <a:rPr lang="en-US" sz="1200" b="1" dirty="0">
                <a:solidFill>
                  <a:srgbClr val="FF0000"/>
                </a:solidFill>
              </a:rPr>
              <a:t>Solution Development: </a:t>
            </a:r>
            <a:r>
              <a:rPr lang="en-US" sz="1200" dirty="0">
                <a:solidFill>
                  <a:schemeClr val="tx1"/>
                </a:solidFill>
              </a:rPr>
              <a:t>The team needs to explain how they developed and tested their solution.  They also need to figure out the cost Your experts or professionals or a survey can help the team determine this. The team also needs to discuss how they would manufacture the solution. If it would be very complicated and difficult to manufacture, the team needs to discuss what they can do to improve the solution and make it easier to manufacture.  </a:t>
            </a:r>
          </a:p>
          <a:p>
            <a:pPr>
              <a:lnSpc>
                <a:spcPct val="150000"/>
              </a:lnSpc>
            </a:pPr>
            <a:endParaRPr lang="en-US" sz="1200" dirty="0"/>
          </a:p>
        </p:txBody>
      </p:sp>
      <p:sp>
        <p:nvSpPr>
          <p:cNvPr id="4" name="Footer Placeholder 3">
            <a:extLst>
              <a:ext uri="{FF2B5EF4-FFF2-40B4-BE49-F238E27FC236}">
                <a16:creationId xmlns:a16="http://schemas.microsoft.com/office/drawing/2014/main" id="{0898A8D2-7D17-4647-8096-DFA34EE5FBAA}"/>
              </a:ext>
            </a:extLst>
          </p:cNvPr>
          <p:cNvSpPr>
            <a:spLocks noGrp="1"/>
          </p:cNvSpPr>
          <p:nvPr>
            <p:ph type="ftr" sz="quarter" idx="11"/>
          </p:nvPr>
        </p:nvSpPr>
        <p:spPr/>
        <p:txBody>
          <a:bodyPr/>
          <a:lstStyle/>
          <a:p>
            <a:r>
              <a:rPr lang="en-US"/>
              <a:t>© 2018, FLL Tutorials (Last Edit 6/11/2018)</a:t>
            </a:r>
            <a:endParaRPr lang="en-US" dirty="0"/>
          </a:p>
        </p:txBody>
      </p:sp>
      <p:sp>
        <p:nvSpPr>
          <p:cNvPr id="5" name="Slide Number Placeholder 4">
            <a:extLst>
              <a:ext uri="{FF2B5EF4-FFF2-40B4-BE49-F238E27FC236}">
                <a16:creationId xmlns:a16="http://schemas.microsoft.com/office/drawing/2014/main" id="{48D59296-B28A-433F-8A59-D428B0F3E953}"/>
              </a:ext>
            </a:extLst>
          </p:cNvPr>
          <p:cNvSpPr>
            <a:spLocks noGrp="1"/>
          </p:cNvSpPr>
          <p:nvPr>
            <p:ph type="sldNum" sz="quarter" idx="12"/>
          </p:nvPr>
        </p:nvSpPr>
        <p:spPr/>
        <p:txBody>
          <a:bodyPr/>
          <a:lstStyle/>
          <a:p>
            <a:fld id="{6D22F896-40B5-4ADD-8801-0D06FADFA095}" type="slidenum">
              <a:rPr lang="en-US" smtClean="0"/>
              <a:t>5</a:t>
            </a:fld>
            <a:endParaRPr lang="en-US" dirty="0"/>
          </a:p>
        </p:txBody>
      </p:sp>
      <p:sp>
        <p:nvSpPr>
          <p:cNvPr id="6" name="TextBox 5">
            <a:extLst>
              <a:ext uri="{FF2B5EF4-FFF2-40B4-BE49-F238E27FC236}">
                <a16:creationId xmlns:a16="http://schemas.microsoft.com/office/drawing/2014/main" id="{AC929603-69FD-4EA0-859B-E339708E0815}"/>
              </a:ext>
            </a:extLst>
          </p:cNvPr>
          <p:cNvSpPr txBox="1"/>
          <p:nvPr/>
        </p:nvSpPr>
        <p:spPr>
          <a:xfrm>
            <a:off x="2022098" y="5979405"/>
            <a:ext cx="3799114" cy="307777"/>
          </a:xfrm>
          <a:prstGeom prst="rect">
            <a:avLst/>
          </a:prstGeom>
          <a:noFill/>
        </p:spPr>
        <p:txBody>
          <a:bodyPr wrap="square" rtlCol="0">
            <a:spAutoFit/>
          </a:bodyPr>
          <a:lstStyle/>
          <a:p>
            <a:r>
              <a:rPr lang="en-US" sz="1400" dirty="0">
                <a:solidFill>
                  <a:srgbClr val="FF0000"/>
                </a:solidFill>
              </a:rPr>
              <a:t>* Required for award consideration</a:t>
            </a:r>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4847" t="39704" r="4849" b="39164"/>
          <a:stretch/>
        </p:blipFill>
        <p:spPr>
          <a:xfrm>
            <a:off x="2081024" y="4462786"/>
            <a:ext cx="5002972" cy="151661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144922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E3B9F-A11F-4E15-BD31-F31BBEBE6A6E}"/>
              </a:ext>
            </a:extLst>
          </p:cNvPr>
          <p:cNvSpPr>
            <a:spLocks noGrp="1"/>
          </p:cNvSpPr>
          <p:nvPr>
            <p:ph type="title"/>
          </p:nvPr>
        </p:nvSpPr>
        <p:spPr/>
        <p:txBody>
          <a:bodyPr/>
          <a:lstStyle/>
          <a:p>
            <a:r>
              <a:rPr lang="en-US"/>
              <a:t>Presentation Section</a:t>
            </a:r>
            <a:endParaRPr lang="en-US" dirty="0"/>
          </a:p>
        </p:txBody>
      </p:sp>
      <p:sp>
        <p:nvSpPr>
          <p:cNvPr id="3" name="Content Placeholder 2">
            <a:extLst>
              <a:ext uri="{FF2B5EF4-FFF2-40B4-BE49-F238E27FC236}">
                <a16:creationId xmlns:a16="http://schemas.microsoft.com/office/drawing/2014/main" id="{81EB175D-0EE9-437C-AC85-E26F346678FB}"/>
              </a:ext>
            </a:extLst>
          </p:cNvPr>
          <p:cNvSpPr>
            <a:spLocks noGrp="1"/>
          </p:cNvSpPr>
          <p:nvPr>
            <p:ph idx="1"/>
          </p:nvPr>
        </p:nvSpPr>
        <p:spPr/>
        <p:txBody>
          <a:bodyPr>
            <a:normAutofit/>
          </a:bodyPr>
          <a:lstStyle/>
          <a:p>
            <a:r>
              <a:rPr lang="en-US" sz="1600" dirty="0">
                <a:solidFill>
                  <a:srgbClr val="FF0000"/>
                </a:solidFill>
              </a:rPr>
              <a:t>Sharing*: </a:t>
            </a:r>
            <a:r>
              <a:rPr lang="en-US" sz="1600" dirty="0"/>
              <a:t>Somewhere in the presentation, the team needs to state that they shared their project with multiple people including groups and professionals. It’s always good to tell the judges about the feedback that was received and how the team improved their solution based off of that feedback.</a:t>
            </a:r>
          </a:p>
          <a:p>
            <a:r>
              <a:rPr lang="en-US" sz="1600" dirty="0">
                <a:solidFill>
                  <a:srgbClr val="FF0000"/>
                </a:solidFill>
              </a:rPr>
              <a:t>Creativity: </a:t>
            </a:r>
            <a:r>
              <a:rPr lang="en-US" sz="1600" dirty="0"/>
              <a:t>The presentation needs to be creative, engaging, informative, and fun! Don’t be afraid to be crazy or funny (wear hats/costumes) in the presentation. Judges love to see the teams having fun and smiling. You can add a theme. We recommend newscasts or movie themes for the presentation. </a:t>
            </a:r>
          </a:p>
        </p:txBody>
      </p:sp>
      <p:sp>
        <p:nvSpPr>
          <p:cNvPr id="4" name="Footer Placeholder 3">
            <a:extLst>
              <a:ext uri="{FF2B5EF4-FFF2-40B4-BE49-F238E27FC236}">
                <a16:creationId xmlns:a16="http://schemas.microsoft.com/office/drawing/2014/main" id="{8F697ED3-1C5B-4AC4-84BE-55E0CADDDC5D}"/>
              </a:ext>
            </a:extLst>
          </p:cNvPr>
          <p:cNvSpPr>
            <a:spLocks noGrp="1"/>
          </p:cNvSpPr>
          <p:nvPr>
            <p:ph type="ftr" sz="quarter" idx="11"/>
          </p:nvPr>
        </p:nvSpPr>
        <p:spPr/>
        <p:txBody>
          <a:bodyPr/>
          <a:lstStyle/>
          <a:p>
            <a:r>
              <a:rPr lang="en-US"/>
              <a:t>© 2018, FLL Tutorials (Last Edit 6/11/2018)</a:t>
            </a:r>
            <a:endParaRPr lang="en-US" dirty="0"/>
          </a:p>
        </p:txBody>
      </p:sp>
      <p:sp>
        <p:nvSpPr>
          <p:cNvPr id="5" name="Slide Number Placeholder 4">
            <a:extLst>
              <a:ext uri="{FF2B5EF4-FFF2-40B4-BE49-F238E27FC236}">
                <a16:creationId xmlns:a16="http://schemas.microsoft.com/office/drawing/2014/main" id="{2C73F089-B145-465C-84DD-85FECBB28D3B}"/>
              </a:ext>
            </a:extLst>
          </p:cNvPr>
          <p:cNvSpPr>
            <a:spLocks noGrp="1"/>
          </p:cNvSpPr>
          <p:nvPr>
            <p:ph type="sldNum" sz="quarter" idx="12"/>
          </p:nvPr>
        </p:nvSpPr>
        <p:spPr/>
        <p:txBody>
          <a:bodyPr/>
          <a:lstStyle/>
          <a:p>
            <a:fld id="{6D22F896-40B5-4ADD-8801-0D06FADFA095}" type="slidenum">
              <a:rPr lang="en-US" smtClean="0"/>
              <a:pPr/>
              <a:t>6</a:t>
            </a:fld>
            <a:endParaRPr lang="en-US" dirty="0"/>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4847" t="64320" r="4849" b="11935"/>
          <a:stretch/>
        </p:blipFill>
        <p:spPr>
          <a:xfrm>
            <a:off x="2060899" y="3910535"/>
            <a:ext cx="4880742" cy="16624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TextBox 8">
            <a:extLst>
              <a:ext uri="{FF2B5EF4-FFF2-40B4-BE49-F238E27FC236}">
                <a16:creationId xmlns:a16="http://schemas.microsoft.com/office/drawing/2014/main" id="{AC929603-69FD-4EA0-859B-E339708E0815}"/>
              </a:ext>
            </a:extLst>
          </p:cNvPr>
          <p:cNvSpPr txBox="1"/>
          <p:nvPr/>
        </p:nvSpPr>
        <p:spPr>
          <a:xfrm>
            <a:off x="2002002" y="5953115"/>
            <a:ext cx="3799114" cy="307777"/>
          </a:xfrm>
          <a:prstGeom prst="rect">
            <a:avLst/>
          </a:prstGeom>
          <a:noFill/>
        </p:spPr>
        <p:txBody>
          <a:bodyPr wrap="square" rtlCol="0">
            <a:spAutoFit/>
          </a:bodyPr>
          <a:lstStyle/>
          <a:p>
            <a:r>
              <a:rPr lang="en-US" sz="1400" dirty="0">
                <a:solidFill>
                  <a:srgbClr val="FF0000"/>
                </a:solidFill>
              </a:rPr>
              <a:t>* Required for award consideration</a:t>
            </a:r>
          </a:p>
        </p:txBody>
      </p:sp>
    </p:spTree>
    <p:extLst>
      <p:ext uri="{BB962C8B-B14F-4D97-AF65-F5344CB8AC3E}">
        <p14:creationId xmlns:p14="http://schemas.microsoft.com/office/powerpoint/2010/main" val="2969923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E36E6-ED2B-49AA-98EF-06C22ABB5A08}"/>
              </a:ext>
            </a:extLst>
          </p:cNvPr>
          <p:cNvSpPr>
            <a:spLocks noGrp="1"/>
          </p:cNvSpPr>
          <p:nvPr>
            <p:ph type="title"/>
          </p:nvPr>
        </p:nvSpPr>
        <p:spPr/>
        <p:txBody>
          <a:bodyPr/>
          <a:lstStyle/>
          <a:p>
            <a:r>
              <a:rPr lang="en-US"/>
              <a:t>Presentation Section, Cont.</a:t>
            </a:r>
            <a:endParaRPr lang="en-US" dirty="0"/>
          </a:p>
        </p:txBody>
      </p:sp>
      <p:sp>
        <p:nvSpPr>
          <p:cNvPr id="3" name="Content Placeholder 2">
            <a:extLst>
              <a:ext uri="{FF2B5EF4-FFF2-40B4-BE49-F238E27FC236}">
                <a16:creationId xmlns:a16="http://schemas.microsoft.com/office/drawing/2014/main" id="{F8ED5C00-F6D6-4C0D-9E4A-4D8314AA293F}"/>
              </a:ext>
            </a:extLst>
          </p:cNvPr>
          <p:cNvSpPr>
            <a:spLocks noGrp="1"/>
          </p:cNvSpPr>
          <p:nvPr>
            <p:ph idx="1"/>
          </p:nvPr>
        </p:nvSpPr>
        <p:spPr>
          <a:xfrm>
            <a:off x="448091" y="1505583"/>
            <a:ext cx="4724947" cy="4353215"/>
          </a:xfrm>
        </p:spPr>
        <p:txBody>
          <a:bodyPr>
            <a:normAutofit/>
          </a:bodyPr>
          <a:lstStyle/>
          <a:p>
            <a:r>
              <a:rPr lang="en-US" sz="1600" dirty="0"/>
              <a:t>Presentation Effectiveness:  </a:t>
            </a:r>
          </a:p>
          <a:p>
            <a:r>
              <a:rPr lang="en-US" sz="1400" dirty="0"/>
              <a:t>Overall, the presentation must clearly explain the problem, team’s solution, why it’s innovative, how feasible it is, etc.  </a:t>
            </a:r>
          </a:p>
          <a:p>
            <a:r>
              <a:rPr lang="en-US" sz="1400" dirty="0"/>
              <a:t>Try to memorize your script instead of reading it. Keep the lines short so that they are easy to memorize. </a:t>
            </a:r>
          </a:p>
          <a:p>
            <a:r>
              <a:rPr lang="en-US" sz="1400" dirty="0"/>
              <a:t>Make sure that everyone on the team participates.</a:t>
            </a:r>
          </a:p>
          <a:p>
            <a:r>
              <a:rPr lang="en-US" sz="1400" dirty="0"/>
              <a:t>When a team member is giving their lines, the whole team needs to be engaged.</a:t>
            </a:r>
          </a:p>
        </p:txBody>
      </p:sp>
      <p:sp>
        <p:nvSpPr>
          <p:cNvPr id="4" name="Footer Placeholder 3">
            <a:extLst>
              <a:ext uri="{FF2B5EF4-FFF2-40B4-BE49-F238E27FC236}">
                <a16:creationId xmlns:a16="http://schemas.microsoft.com/office/drawing/2014/main" id="{5DEB6B71-E5F8-410F-AF09-535C8724E8F1}"/>
              </a:ext>
            </a:extLst>
          </p:cNvPr>
          <p:cNvSpPr>
            <a:spLocks noGrp="1"/>
          </p:cNvSpPr>
          <p:nvPr>
            <p:ph type="ftr" sz="quarter" idx="11"/>
          </p:nvPr>
        </p:nvSpPr>
        <p:spPr/>
        <p:txBody>
          <a:bodyPr/>
          <a:lstStyle/>
          <a:p>
            <a:r>
              <a:rPr lang="en-US"/>
              <a:t>© 2018, FLL Tutorials (Last Edit 6/11/2018)</a:t>
            </a:r>
            <a:endParaRPr lang="en-US" dirty="0"/>
          </a:p>
        </p:txBody>
      </p:sp>
      <p:sp>
        <p:nvSpPr>
          <p:cNvPr id="5" name="Slide Number Placeholder 4">
            <a:extLst>
              <a:ext uri="{FF2B5EF4-FFF2-40B4-BE49-F238E27FC236}">
                <a16:creationId xmlns:a16="http://schemas.microsoft.com/office/drawing/2014/main" id="{6B92B7A2-E594-453D-9187-87C106B6D098}"/>
              </a:ext>
            </a:extLst>
          </p:cNvPr>
          <p:cNvSpPr>
            <a:spLocks noGrp="1"/>
          </p:cNvSpPr>
          <p:nvPr>
            <p:ph type="sldNum" sz="quarter" idx="12"/>
          </p:nvPr>
        </p:nvSpPr>
        <p:spPr/>
        <p:txBody>
          <a:bodyPr/>
          <a:lstStyle/>
          <a:p>
            <a:fld id="{6D22F896-40B5-4ADD-8801-0D06FADFA095}" type="slidenum">
              <a:rPr lang="en-US" smtClean="0"/>
              <a:pPr/>
              <a:t>7</a:t>
            </a:fld>
            <a:endParaRPr lang="en-US" dirty="0"/>
          </a:p>
        </p:txBody>
      </p:sp>
      <p:pic>
        <p:nvPicPr>
          <p:cNvPr id="8" name="Picture 7">
            <a:extLst>
              <a:ext uri="{FF2B5EF4-FFF2-40B4-BE49-F238E27FC236}">
                <a16:creationId xmlns:a16="http://schemas.microsoft.com/office/drawing/2014/main" id="{4A50C0E5-A574-462A-9D54-90B37F4BC4D2}"/>
              </a:ext>
            </a:extLst>
          </p:cNvPr>
          <p:cNvPicPr>
            <a:picLocks noChangeAspect="1"/>
          </p:cNvPicPr>
          <p:nvPr/>
        </p:nvPicPr>
        <p:blipFill rotWithShape="1">
          <a:blip r:embed="rId2"/>
          <a:srcRect l="7467"/>
          <a:stretch/>
        </p:blipFill>
        <p:spPr>
          <a:xfrm>
            <a:off x="5451777" y="1772465"/>
            <a:ext cx="3346100" cy="2406971"/>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4847" t="64320" r="4849" b="11935"/>
          <a:stretch/>
        </p:blipFill>
        <p:spPr>
          <a:xfrm>
            <a:off x="439861" y="4280605"/>
            <a:ext cx="4880742" cy="166243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9493414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5DF81-6E18-4503-B75C-70E8609AEB56}"/>
              </a:ext>
            </a:extLst>
          </p:cNvPr>
          <p:cNvSpPr>
            <a:spLocks noGrp="1"/>
          </p:cNvSpPr>
          <p:nvPr>
            <p:ph type="title"/>
          </p:nvPr>
        </p:nvSpPr>
        <p:spPr/>
        <p:txBody>
          <a:bodyPr/>
          <a:lstStyle/>
          <a:p>
            <a:r>
              <a:rPr lang="en-US" dirty="0"/>
              <a:t>Judges’ Questions</a:t>
            </a:r>
          </a:p>
        </p:txBody>
      </p:sp>
      <p:sp>
        <p:nvSpPr>
          <p:cNvPr id="3" name="Content Placeholder 2">
            <a:extLst>
              <a:ext uri="{FF2B5EF4-FFF2-40B4-BE49-F238E27FC236}">
                <a16:creationId xmlns:a16="http://schemas.microsoft.com/office/drawing/2014/main" id="{2F8FF577-A116-45A3-9EC6-D59AD40D0D4C}"/>
              </a:ext>
            </a:extLst>
          </p:cNvPr>
          <p:cNvSpPr>
            <a:spLocks noGrp="1"/>
          </p:cNvSpPr>
          <p:nvPr>
            <p:ph idx="1"/>
          </p:nvPr>
        </p:nvSpPr>
        <p:spPr>
          <a:xfrm>
            <a:off x="3631914" y="1506686"/>
            <a:ext cx="5029377" cy="4334003"/>
          </a:xfrm>
        </p:spPr>
        <p:txBody>
          <a:bodyPr>
            <a:noAutofit/>
          </a:bodyPr>
          <a:lstStyle/>
          <a:p>
            <a:pPr>
              <a:lnSpc>
                <a:spcPct val="150000"/>
              </a:lnSpc>
              <a:buFont typeface="Wingdings" panose="05000000000000000000" pitchFamily="2" charset="2"/>
              <a:buChar char="§"/>
            </a:pPr>
            <a:r>
              <a:rPr lang="en-US" sz="1200" dirty="0">
                <a:solidFill>
                  <a:schemeClr val="tx1"/>
                </a:solidFill>
              </a:rPr>
              <a:t>After the presentation, judges ask questions. The judges may ask a specific team member or they may ask the whole team. </a:t>
            </a:r>
          </a:p>
          <a:p>
            <a:pPr>
              <a:lnSpc>
                <a:spcPct val="150000"/>
              </a:lnSpc>
              <a:buFont typeface="Wingdings" panose="05000000000000000000" pitchFamily="2" charset="2"/>
              <a:buChar char="§"/>
            </a:pPr>
            <a:r>
              <a:rPr lang="en-US" sz="1200" dirty="0">
                <a:solidFill>
                  <a:schemeClr val="tx1"/>
                </a:solidFill>
              </a:rPr>
              <a:t>Choosing a “captain” for that judging session can be useful. The captain helps direct the questions and makes sure everyone on the team answers a question. </a:t>
            </a:r>
          </a:p>
          <a:p>
            <a:pPr lvl="1">
              <a:lnSpc>
                <a:spcPct val="150000"/>
              </a:lnSpc>
              <a:buFont typeface="Wingdings" panose="05000000000000000000" pitchFamily="2" charset="2"/>
              <a:buChar char="§"/>
            </a:pPr>
            <a:r>
              <a:rPr lang="en-US" sz="1200" dirty="0">
                <a:solidFill>
                  <a:schemeClr val="tx1"/>
                </a:solidFill>
              </a:rPr>
              <a:t>The captain does have to answer a question, too. </a:t>
            </a:r>
          </a:p>
          <a:p>
            <a:pPr lvl="1">
              <a:lnSpc>
                <a:spcPct val="150000"/>
              </a:lnSpc>
              <a:buFont typeface="Wingdings" panose="05000000000000000000" pitchFamily="2" charset="2"/>
              <a:buChar char="§"/>
            </a:pPr>
            <a:r>
              <a:rPr lang="en-US" sz="1200" dirty="0">
                <a:solidFill>
                  <a:schemeClr val="tx1"/>
                </a:solidFill>
              </a:rPr>
              <a:t>Whoever is the captain needs to know what each team member is most comfortable talking about. For example, say the judges ask a question about the existing solutions and why they don’t work. The captain could say, “ I know Sara researched that topic. Sara, would you like to answer the question?”</a:t>
            </a:r>
          </a:p>
          <a:p>
            <a:pPr>
              <a:lnSpc>
                <a:spcPct val="150000"/>
              </a:lnSpc>
              <a:buFont typeface="Wingdings" panose="05000000000000000000" pitchFamily="2" charset="2"/>
              <a:buChar char="§"/>
            </a:pPr>
            <a:r>
              <a:rPr lang="en-US" sz="1200" dirty="0">
                <a:solidFill>
                  <a:schemeClr val="tx1"/>
                </a:solidFill>
              </a:rPr>
              <a:t> You can give the judges additional information if they don’t have any questions. </a:t>
            </a:r>
          </a:p>
          <a:p>
            <a:pPr>
              <a:lnSpc>
                <a:spcPct val="150000"/>
              </a:lnSpc>
              <a:buFont typeface="Wingdings" panose="05000000000000000000" pitchFamily="2" charset="2"/>
              <a:buChar char="§"/>
            </a:pPr>
            <a:r>
              <a:rPr lang="en-US" sz="1200" dirty="0">
                <a:solidFill>
                  <a:schemeClr val="tx1"/>
                </a:solidFill>
              </a:rPr>
              <a:t>Everyone on the team needs to be able to answer questions and when a particular person is answering the entire team should be engaged</a:t>
            </a:r>
            <a:endParaRPr lang="en-US" sz="1200" dirty="0"/>
          </a:p>
        </p:txBody>
      </p:sp>
      <p:sp>
        <p:nvSpPr>
          <p:cNvPr id="4" name="Footer Placeholder 3">
            <a:extLst>
              <a:ext uri="{FF2B5EF4-FFF2-40B4-BE49-F238E27FC236}">
                <a16:creationId xmlns:a16="http://schemas.microsoft.com/office/drawing/2014/main" id="{4711F809-2567-419F-BFA1-997FBFCCF231}"/>
              </a:ext>
            </a:extLst>
          </p:cNvPr>
          <p:cNvSpPr>
            <a:spLocks noGrp="1"/>
          </p:cNvSpPr>
          <p:nvPr>
            <p:ph type="ftr" sz="quarter" idx="11"/>
          </p:nvPr>
        </p:nvSpPr>
        <p:spPr/>
        <p:txBody>
          <a:bodyPr/>
          <a:lstStyle/>
          <a:p>
            <a:r>
              <a:rPr lang="en-US"/>
              <a:t>© 2018, FLL Tutorials (Last Edit 6/11/2018)</a:t>
            </a:r>
            <a:endParaRPr lang="en-US" dirty="0"/>
          </a:p>
        </p:txBody>
      </p:sp>
      <p:sp>
        <p:nvSpPr>
          <p:cNvPr id="5" name="Slide Number Placeholder 4">
            <a:extLst>
              <a:ext uri="{FF2B5EF4-FFF2-40B4-BE49-F238E27FC236}">
                <a16:creationId xmlns:a16="http://schemas.microsoft.com/office/drawing/2014/main" id="{0E8FCF37-E21A-462C-8611-6B79E00A4FE9}"/>
              </a:ext>
            </a:extLst>
          </p:cNvPr>
          <p:cNvSpPr>
            <a:spLocks noGrp="1"/>
          </p:cNvSpPr>
          <p:nvPr>
            <p:ph type="sldNum" sz="quarter" idx="12"/>
          </p:nvPr>
        </p:nvSpPr>
        <p:spPr/>
        <p:txBody>
          <a:bodyPr/>
          <a:lstStyle/>
          <a:p>
            <a:fld id="{6D22F896-40B5-4ADD-8801-0D06FADFA095}" type="slidenum">
              <a:rPr lang="en-US" smtClean="0"/>
              <a:t>8</a:t>
            </a:fld>
            <a:endParaRPr lang="en-US" dirty="0"/>
          </a:p>
        </p:txBody>
      </p:sp>
      <p:pic>
        <p:nvPicPr>
          <p:cNvPr id="6" name="Picture 5">
            <a:extLst>
              <a:ext uri="{FF2B5EF4-FFF2-40B4-BE49-F238E27FC236}">
                <a16:creationId xmlns:a16="http://schemas.microsoft.com/office/drawing/2014/main" id="{3BA1F165-58F1-4EE3-BBFA-F6CD2781A9E5}"/>
              </a:ext>
            </a:extLst>
          </p:cNvPr>
          <p:cNvPicPr>
            <a:picLocks noChangeAspect="1"/>
          </p:cNvPicPr>
          <p:nvPr/>
        </p:nvPicPr>
        <p:blipFill>
          <a:blip r:embed="rId2"/>
          <a:stretch>
            <a:fillRect/>
          </a:stretch>
        </p:blipFill>
        <p:spPr>
          <a:xfrm>
            <a:off x="482709" y="2240783"/>
            <a:ext cx="3097362" cy="2323020"/>
          </a:xfrm>
          <a:prstGeom prst="rect">
            <a:avLst/>
          </a:prstGeom>
        </p:spPr>
      </p:pic>
    </p:spTree>
    <p:extLst>
      <p:ext uri="{BB962C8B-B14F-4D97-AF65-F5344CB8AC3E}">
        <p14:creationId xmlns:p14="http://schemas.microsoft.com/office/powerpoint/2010/main" val="15347253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A7558-D51F-418B-9F0A-51EA02324C37}"/>
              </a:ext>
            </a:extLst>
          </p:cNvPr>
          <p:cNvSpPr>
            <a:spLocks noGrp="1"/>
          </p:cNvSpPr>
          <p:nvPr>
            <p:ph type="title"/>
          </p:nvPr>
        </p:nvSpPr>
        <p:spPr/>
        <p:txBody>
          <a:bodyPr/>
          <a:lstStyle/>
          <a:p>
            <a:r>
              <a:rPr lang="en-US" dirty="0"/>
              <a:t>Display Boards</a:t>
            </a:r>
          </a:p>
        </p:txBody>
      </p:sp>
      <p:sp>
        <p:nvSpPr>
          <p:cNvPr id="3" name="Content Placeholder 2">
            <a:extLst>
              <a:ext uri="{FF2B5EF4-FFF2-40B4-BE49-F238E27FC236}">
                <a16:creationId xmlns:a16="http://schemas.microsoft.com/office/drawing/2014/main" id="{35EBF61B-18AB-4D9F-8F9C-7557F4091CBB}"/>
              </a:ext>
            </a:extLst>
          </p:cNvPr>
          <p:cNvSpPr>
            <a:spLocks noGrp="1"/>
          </p:cNvSpPr>
          <p:nvPr>
            <p:ph idx="1"/>
          </p:nvPr>
        </p:nvSpPr>
        <p:spPr>
          <a:xfrm>
            <a:off x="416400" y="1631075"/>
            <a:ext cx="5619667" cy="4030824"/>
          </a:xfrm>
        </p:spPr>
        <p:txBody>
          <a:bodyPr>
            <a:normAutofit fontScale="47500" lnSpcReduction="20000"/>
          </a:bodyPr>
          <a:lstStyle/>
          <a:p>
            <a:r>
              <a:rPr lang="en-US" dirty="0"/>
              <a:t>Having a display board at the pit area sparks conversation and is useful when judges visit. The team can bring this display board into judging as well.</a:t>
            </a:r>
          </a:p>
          <a:p>
            <a:pPr lvl="1">
              <a:buFont typeface="Arial" panose="020B0604020202020204" pitchFamily="34" charset="0"/>
              <a:buChar char="•"/>
            </a:pPr>
            <a:r>
              <a:rPr lang="en-US" dirty="0"/>
              <a:t>The display board can be used to explain the team’s research project.</a:t>
            </a:r>
          </a:p>
          <a:p>
            <a:pPr lvl="1">
              <a:buFont typeface="Arial" panose="020B0604020202020204" pitchFamily="34" charset="0"/>
              <a:buChar char="•"/>
            </a:pPr>
            <a:r>
              <a:rPr lang="en-US" dirty="0"/>
              <a:t>We recommend using the research project rubric to help in the design layout of the board.</a:t>
            </a:r>
          </a:p>
          <a:p>
            <a:pPr lvl="1">
              <a:buFont typeface="Arial" panose="020B0604020202020204" pitchFamily="34" charset="0"/>
              <a:buChar char="•"/>
            </a:pPr>
            <a:r>
              <a:rPr lang="en-US" dirty="0"/>
              <a:t>Draw the layout of the display board and plan out where certain information needs to be.</a:t>
            </a:r>
          </a:p>
          <a:p>
            <a:pPr lvl="1">
              <a:buFont typeface="Arial" panose="020B0604020202020204" pitchFamily="34" charset="0"/>
              <a:buChar char="•"/>
            </a:pPr>
            <a:r>
              <a:rPr lang="en-US" dirty="0"/>
              <a:t>Include several photos of the team and the solution.</a:t>
            </a:r>
          </a:p>
          <a:p>
            <a:pPr lvl="1">
              <a:buFont typeface="Arial" panose="020B0604020202020204" pitchFamily="34" charset="0"/>
              <a:buChar char="•"/>
            </a:pPr>
            <a:r>
              <a:rPr lang="en-US" dirty="0"/>
              <a:t>Typed descriptions enhance the look of the display board.</a:t>
            </a:r>
          </a:p>
          <a:p>
            <a:pPr marL="201168" lvl="1" indent="0">
              <a:buNone/>
            </a:pPr>
            <a:endParaRPr lang="en-US" b="1" dirty="0"/>
          </a:p>
          <a:p>
            <a:pPr marL="201168" lvl="1" indent="0">
              <a:buNone/>
            </a:pPr>
            <a:r>
              <a:rPr lang="en-US" b="1" dirty="0"/>
              <a:t>Tip: </a:t>
            </a:r>
            <a:r>
              <a:rPr lang="en-US" dirty="0"/>
              <a:t>Use both sides of the board to allow for more information.</a:t>
            </a:r>
          </a:p>
        </p:txBody>
      </p:sp>
      <p:sp>
        <p:nvSpPr>
          <p:cNvPr id="4" name="Footer Placeholder 3">
            <a:extLst>
              <a:ext uri="{FF2B5EF4-FFF2-40B4-BE49-F238E27FC236}">
                <a16:creationId xmlns:a16="http://schemas.microsoft.com/office/drawing/2014/main" id="{85A5F7E0-4D01-4C77-B127-5FC33134A638}"/>
              </a:ext>
            </a:extLst>
          </p:cNvPr>
          <p:cNvSpPr>
            <a:spLocks noGrp="1"/>
          </p:cNvSpPr>
          <p:nvPr>
            <p:ph type="ftr" sz="quarter" idx="11"/>
          </p:nvPr>
        </p:nvSpPr>
        <p:spPr/>
        <p:txBody>
          <a:bodyPr/>
          <a:lstStyle/>
          <a:p>
            <a:r>
              <a:rPr lang="en-US"/>
              <a:t>© 2018, FLL Tutorials (Last Edit 6/11/2018)</a:t>
            </a:r>
            <a:endParaRPr lang="en-US" dirty="0"/>
          </a:p>
        </p:txBody>
      </p:sp>
      <p:sp>
        <p:nvSpPr>
          <p:cNvPr id="5" name="Slide Number Placeholder 4">
            <a:extLst>
              <a:ext uri="{FF2B5EF4-FFF2-40B4-BE49-F238E27FC236}">
                <a16:creationId xmlns:a16="http://schemas.microsoft.com/office/drawing/2014/main" id="{8721678E-4858-48F7-885C-F930B4565013}"/>
              </a:ext>
            </a:extLst>
          </p:cNvPr>
          <p:cNvSpPr>
            <a:spLocks noGrp="1"/>
          </p:cNvSpPr>
          <p:nvPr>
            <p:ph type="sldNum" sz="quarter" idx="12"/>
          </p:nvPr>
        </p:nvSpPr>
        <p:spPr/>
        <p:txBody>
          <a:bodyPr/>
          <a:lstStyle/>
          <a:p>
            <a:fld id="{6D22F896-40B5-4ADD-8801-0D06FADFA095}" type="slidenum">
              <a:rPr lang="en-US" smtClean="0"/>
              <a:t>9</a:t>
            </a:fld>
            <a:endParaRPr lang="en-US" dirty="0"/>
          </a:p>
        </p:txBody>
      </p:sp>
      <p:pic>
        <p:nvPicPr>
          <p:cNvPr id="11" name="Picture 10">
            <a:extLst>
              <a:ext uri="{FF2B5EF4-FFF2-40B4-BE49-F238E27FC236}">
                <a16:creationId xmlns:a16="http://schemas.microsoft.com/office/drawing/2014/main" id="{116653BE-CE75-4DED-A25A-D5FD7584BD91}"/>
              </a:ext>
            </a:extLst>
          </p:cNvPr>
          <p:cNvPicPr>
            <a:picLocks noChangeAspect="1"/>
          </p:cNvPicPr>
          <p:nvPr/>
        </p:nvPicPr>
        <p:blipFill>
          <a:blip r:embed="rId3"/>
          <a:stretch>
            <a:fillRect/>
          </a:stretch>
        </p:blipFill>
        <p:spPr>
          <a:xfrm rot="16200000">
            <a:off x="5697752" y="2245359"/>
            <a:ext cx="3685703" cy="2457136"/>
          </a:xfrm>
          <a:prstGeom prst="rect">
            <a:avLst/>
          </a:prstGeom>
        </p:spPr>
      </p:pic>
    </p:spTree>
    <p:extLst>
      <p:ext uri="{BB962C8B-B14F-4D97-AF65-F5344CB8AC3E}">
        <p14:creationId xmlns:p14="http://schemas.microsoft.com/office/powerpoint/2010/main" val="3857523572"/>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EngineeringJournal" id="{97721FB4-21DC-6D4C-AC10-5E4545120761}" vid="{EB585347-F0B4-B74F-BF80-5185492EFC1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FLLTutorialsTemplate</Template>
  <TotalTime>30007</TotalTime>
  <Words>1281</Words>
  <Application>Microsoft Office PowerPoint</Application>
  <PresentationFormat>On-screen Show (4:3)</PresentationFormat>
  <Paragraphs>101</Paragraphs>
  <Slides>12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Gill Sans MT</vt:lpstr>
      <vt:lpstr>Wingdings</vt:lpstr>
      <vt:lpstr>Wingdings 2</vt:lpstr>
      <vt:lpstr>Dividend</vt:lpstr>
      <vt:lpstr>Features of a Good Presentation</vt:lpstr>
      <vt:lpstr>About The author</vt:lpstr>
      <vt:lpstr>Start with the Project Rubric</vt:lpstr>
      <vt:lpstr>Research Section</vt:lpstr>
      <vt:lpstr>Innovative Solution Section </vt:lpstr>
      <vt:lpstr>Presentation Section</vt:lpstr>
      <vt:lpstr>Presentation Section, Cont.</vt:lpstr>
      <vt:lpstr>Judges’ Questions</vt:lpstr>
      <vt:lpstr>Display Boards</vt:lpstr>
      <vt:lpstr>Team Notebook</vt:lpstr>
      <vt:lpstr>Judges Handouts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Sanjay Seshan</dc:creator>
  <cp:lastModifiedBy>Sanjay Seshan</cp:lastModifiedBy>
  <cp:revision>166</cp:revision>
  <cp:lastPrinted>2017-08-26T20:05:48Z</cp:lastPrinted>
  <dcterms:created xsi:type="dcterms:W3CDTF">2017-08-13T17:46:18Z</dcterms:created>
  <dcterms:modified xsi:type="dcterms:W3CDTF">2018-06-12T05:17:47Z</dcterms:modified>
</cp:coreProperties>
</file>

<file path=docProps/thumbnail.jpeg>
</file>